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9"/>
  </p:notesMasterIdLst>
  <p:sldIdLst>
    <p:sldId id="256" r:id="rId2"/>
    <p:sldId id="263" r:id="rId3"/>
    <p:sldId id="262" r:id="rId4"/>
    <p:sldId id="266" r:id="rId5"/>
    <p:sldId id="264" r:id="rId6"/>
    <p:sldId id="259" r:id="rId7"/>
    <p:sldId id="260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B18844D-7FFB-4FF0-BE55-ED5D6FD2B9DD}" v="92" dt="2025-07-25T11:07:49.66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97" d="100"/>
          <a:sy n="97" d="100"/>
        </p:scale>
        <p:origin x="111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microsoft.com/office/2015/10/relationships/revisionInfo" Target="revisionInfo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ethma Pathirana" userId="5e9e20cd-c777-4c63-8455-9f675581780e" providerId="ADAL" clId="{AB18844D-7FFB-4FF0-BE55-ED5D6FD2B9DD}"/>
    <pc:docChg chg="undo custSel addSld delSld modSld">
      <pc:chgData name="Nethma Pathirana" userId="5e9e20cd-c777-4c63-8455-9f675581780e" providerId="ADAL" clId="{AB18844D-7FFB-4FF0-BE55-ED5D6FD2B9DD}" dt="2025-07-25T11:07:49.668" v="271"/>
      <pc:docMkLst>
        <pc:docMk/>
      </pc:docMkLst>
      <pc:sldChg chg="addSp delSp modSp mod setBg addAnim modAnim">
        <pc:chgData name="Nethma Pathirana" userId="5e9e20cd-c777-4c63-8455-9f675581780e" providerId="ADAL" clId="{AB18844D-7FFB-4FF0-BE55-ED5D6FD2B9DD}" dt="2025-07-25T10:39:52.312" v="166"/>
        <pc:sldMkLst>
          <pc:docMk/>
          <pc:sldMk cId="471607603" sldId="256"/>
        </pc:sldMkLst>
        <pc:spChg chg="mod">
          <ac:chgData name="Nethma Pathirana" userId="5e9e20cd-c777-4c63-8455-9f675581780e" providerId="ADAL" clId="{AB18844D-7FFB-4FF0-BE55-ED5D6FD2B9DD}" dt="2025-07-25T10:30:40.060" v="125" actId="1076"/>
          <ac:spMkLst>
            <pc:docMk/>
            <pc:sldMk cId="471607603" sldId="256"/>
            <ac:spMk id="2" creationId="{89D7E90B-84D4-6FFF-86C2-501C970F0D82}"/>
          </ac:spMkLst>
        </pc:spChg>
        <pc:spChg chg="mod">
          <ac:chgData name="Nethma Pathirana" userId="5e9e20cd-c777-4c63-8455-9f675581780e" providerId="ADAL" clId="{AB18844D-7FFB-4FF0-BE55-ED5D6FD2B9DD}" dt="2025-07-25T10:37:02.600" v="157" actId="14100"/>
          <ac:spMkLst>
            <pc:docMk/>
            <pc:sldMk cId="471607603" sldId="256"/>
            <ac:spMk id="3" creationId="{9F1877A2-ACCF-8866-A470-84B21DE132B4}"/>
          </ac:spMkLst>
        </pc:spChg>
        <pc:spChg chg="add mod">
          <ac:chgData name="Nethma Pathirana" userId="5e9e20cd-c777-4c63-8455-9f675581780e" providerId="ADAL" clId="{AB18844D-7FFB-4FF0-BE55-ED5D6FD2B9DD}" dt="2025-07-25T10:37:05.287" v="158" actId="1076"/>
          <ac:spMkLst>
            <pc:docMk/>
            <pc:sldMk cId="471607603" sldId="256"/>
            <ac:spMk id="4" creationId="{7021C515-EF1F-96FC-D2C3-D845B3666AFC}"/>
          </ac:spMkLst>
        </pc:spChg>
        <pc:spChg chg="add del">
          <ac:chgData name="Nethma Pathirana" userId="5e9e20cd-c777-4c63-8455-9f675581780e" providerId="ADAL" clId="{AB18844D-7FFB-4FF0-BE55-ED5D6FD2B9DD}" dt="2025-07-25T10:27:59.812" v="113" actId="26606"/>
          <ac:spMkLst>
            <pc:docMk/>
            <pc:sldMk cId="471607603" sldId="256"/>
            <ac:spMk id="9" creationId="{43C48B49-6135-48B6-AC0F-97E5D8D1F03F}"/>
          </ac:spMkLst>
        </pc:spChg>
        <pc:spChg chg="add del">
          <ac:chgData name="Nethma Pathirana" userId="5e9e20cd-c777-4c63-8455-9f675581780e" providerId="ADAL" clId="{AB18844D-7FFB-4FF0-BE55-ED5D6FD2B9DD}" dt="2025-07-25T10:27:59.812" v="113" actId="26606"/>
          <ac:spMkLst>
            <pc:docMk/>
            <pc:sldMk cId="471607603" sldId="256"/>
            <ac:spMk id="11" creationId="{9715DAF0-AE1B-46C9-8A6B-DB2AA05AB91D}"/>
          </ac:spMkLst>
        </pc:spChg>
        <pc:spChg chg="add del">
          <ac:chgData name="Nethma Pathirana" userId="5e9e20cd-c777-4c63-8455-9f675581780e" providerId="ADAL" clId="{AB18844D-7FFB-4FF0-BE55-ED5D6FD2B9DD}" dt="2025-07-25T10:27:59.812" v="113" actId="26606"/>
          <ac:spMkLst>
            <pc:docMk/>
            <pc:sldMk cId="471607603" sldId="256"/>
            <ac:spMk id="13" creationId="{DC631C0B-6DA6-4E57-8231-CE32B3434A7E}"/>
          </ac:spMkLst>
        </pc:spChg>
        <pc:spChg chg="add del">
          <ac:chgData name="Nethma Pathirana" userId="5e9e20cd-c777-4c63-8455-9f675581780e" providerId="ADAL" clId="{AB18844D-7FFB-4FF0-BE55-ED5D6FD2B9DD}" dt="2025-07-25T10:27:59.812" v="113" actId="26606"/>
          <ac:spMkLst>
            <pc:docMk/>
            <pc:sldMk cId="471607603" sldId="256"/>
            <ac:spMk id="15" creationId="{F256AC18-FB41-4977-8B0C-F5082335AB7D}"/>
          </ac:spMkLst>
        </pc:spChg>
        <pc:spChg chg="add del">
          <ac:chgData name="Nethma Pathirana" userId="5e9e20cd-c777-4c63-8455-9f675581780e" providerId="ADAL" clId="{AB18844D-7FFB-4FF0-BE55-ED5D6FD2B9DD}" dt="2025-07-25T10:27:59.812" v="113" actId="26606"/>
          <ac:spMkLst>
            <pc:docMk/>
            <pc:sldMk cId="471607603" sldId="256"/>
            <ac:spMk id="17" creationId="{AFF4A713-7B75-4B21-90D7-5AB19547C728}"/>
          </ac:spMkLst>
        </pc:spChg>
        <pc:spChg chg="add del">
          <ac:chgData name="Nethma Pathirana" userId="5e9e20cd-c777-4c63-8455-9f675581780e" providerId="ADAL" clId="{AB18844D-7FFB-4FF0-BE55-ED5D6FD2B9DD}" dt="2025-07-25T10:28:31.935" v="115" actId="26606"/>
          <ac:spMkLst>
            <pc:docMk/>
            <pc:sldMk cId="471607603" sldId="256"/>
            <ac:spMk id="23" creationId="{06DA9DF9-31F7-4056-B42E-878CC92417B8}"/>
          </ac:spMkLst>
        </pc:spChg>
        <pc:spChg chg="add">
          <ac:chgData name="Nethma Pathirana" userId="5e9e20cd-c777-4c63-8455-9f675581780e" providerId="ADAL" clId="{AB18844D-7FFB-4FF0-BE55-ED5D6FD2B9DD}" dt="2025-07-25T10:28:31.935" v="115" actId="26606"/>
          <ac:spMkLst>
            <pc:docMk/>
            <pc:sldMk cId="471607603" sldId="256"/>
            <ac:spMk id="28" creationId="{06DA9DF9-31F7-4056-B42E-878CC92417B8}"/>
          </ac:spMkLst>
        </pc:spChg>
        <pc:picChg chg="add mod modCrop">
          <ac:chgData name="Nethma Pathirana" userId="5e9e20cd-c777-4c63-8455-9f675581780e" providerId="ADAL" clId="{AB18844D-7FFB-4FF0-BE55-ED5D6FD2B9DD}" dt="2025-07-25T10:32:46.718" v="139" actId="1076"/>
          <ac:picMkLst>
            <pc:docMk/>
            <pc:sldMk cId="471607603" sldId="256"/>
            <ac:picMk id="6" creationId="{37C8F559-302C-D854-4374-05CB5F4BDFC1}"/>
          </ac:picMkLst>
        </pc:picChg>
        <pc:picChg chg="add mod">
          <ac:chgData name="Nethma Pathirana" userId="5e9e20cd-c777-4c63-8455-9f675581780e" providerId="ADAL" clId="{AB18844D-7FFB-4FF0-BE55-ED5D6FD2B9DD}" dt="2025-07-25T10:36:33.474" v="154" actId="1076"/>
          <ac:picMkLst>
            <pc:docMk/>
            <pc:sldMk cId="471607603" sldId="256"/>
            <ac:picMk id="8" creationId="{32503264-1676-A5D4-E1D5-3575C674DAF4}"/>
          </ac:picMkLst>
        </pc:picChg>
        <pc:picChg chg="add mod">
          <ac:chgData name="Nethma Pathirana" userId="5e9e20cd-c777-4c63-8455-9f675581780e" providerId="ADAL" clId="{AB18844D-7FFB-4FF0-BE55-ED5D6FD2B9DD}" dt="2025-07-25T10:36:18.603" v="152" actId="1076"/>
          <ac:picMkLst>
            <pc:docMk/>
            <pc:sldMk cId="471607603" sldId="256"/>
            <ac:picMk id="12" creationId="{B1CD3420-2121-1B02-7F48-1740818E9852}"/>
          </ac:picMkLst>
        </pc:picChg>
        <pc:picChg chg="add mod">
          <ac:chgData name="Nethma Pathirana" userId="5e9e20cd-c777-4c63-8455-9f675581780e" providerId="ADAL" clId="{AB18844D-7FFB-4FF0-BE55-ED5D6FD2B9DD}" dt="2025-07-25T10:36:00.653" v="150" actId="1076"/>
          <ac:picMkLst>
            <pc:docMk/>
            <pc:sldMk cId="471607603" sldId="256"/>
            <ac:picMk id="16" creationId="{CB04BAF1-B064-8B7C-E1ED-0541193CFF8B}"/>
          </ac:picMkLst>
        </pc:picChg>
        <pc:picChg chg="add mod ord">
          <ac:chgData name="Nethma Pathirana" userId="5e9e20cd-c777-4c63-8455-9f675581780e" providerId="ADAL" clId="{AB18844D-7FFB-4FF0-BE55-ED5D6FD2B9DD}" dt="2025-07-25T10:32:00.588" v="132" actId="166"/>
          <ac:picMkLst>
            <pc:docMk/>
            <pc:sldMk cId="471607603" sldId="256"/>
            <ac:picMk id="19" creationId="{2A6049CD-9542-F89A-13B2-356E74424393}"/>
          </ac:picMkLst>
        </pc:picChg>
      </pc:sldChg>
      <pc:sldChg chg="addSp modSp new add del mod setBg modAnim">
        <pc:chgData name="Nethma Pathirana" userId="5e9e20cd-c777-4c63-8455-9f675581780e" providerId="ADAL" clId="{AB18844D-7FFB-4FF0-BE55-ED5D6FD2B9DD}" dt="2025-07-25T10:48:47.957" v="254"/>
        <pc:sldMkLst>
          <pc:docMk/>
          <pc:sldMk cId="2250558971" sldId="257"/>
        </pc:sldMkLst>
        <pc:spChg chg="mod">
          <ac:chgData name="Nethma Pathirana" userId="5e9e20cd-c777-4c63-8455-9f675581780e" providerId="ADAL" clId="{AB18844D-7FFB-4FF0-BE55-ED5D6FD2B9DD}" dt="2025-07-25T10:26:12.703" v="99" actId="26606"/>
          <ac:spMkLst>
            <pc:docMk/>
            <pc:sldMk cId="2250558971" sldId="257"/>
            <ac:spMk id="2" creationId="{87A425B3-AA93-20C7-509A-B11AAD6D242B}"/>
          </ac:spMkLst>
        </pc:spChg>
        <pc:spChg chg="mod">
          <ac:chgData name="Nethma Pathirana" userId="5e9e20cd-c777-4c63-8455-9f675581780e" providerId="ADAL" clId="{AB18844D-7FFB-4FF0-BE55-ED5D6FD2B9DD}" dt="2025-07-25T10:46:25.218" v="211" actId="27636"/>
          <ac:spMkLst>
            <pc:docMk/>
            <pc:sldMk cId="2250558971" sldId="257"/>
            <ac:spMk id="3" creationId="{86159A1D-37A1-9EB7-A5D7-5E6A6FB2DBC9}"/>
          </ac:spMkLst>
        </pc:spChg>
        <pc:spChg chg="mod">
          <ac:chgData name="Nethma Pathirana" userId="5e9e20cd-c777-4c63-8455-9f675581780e" providerId="ADAL" clId="{AB18844D-7FFB-4FF0-BE55-ED5D6FD2B9DD}" dt="2025-07-25T10:26:12.703" v="99" actId="26606"/>
          <ac:spMkLst>
            <pc:docMk/>
            <pc:sldMk cId="2250558971" sldId="257"/>
            <ac:spMk id="4" creationId="{E9EFB61D-F4C8-273B-6273-70956D28FDBE}"/>
          </ac:spMkLst>
        </pc:spChg>
        <pc:spChg chg="mod">
          <ac:chgData name="Nethma Pathirana" userId="5e9e20cd-c777-4c63-8455-9f675581780e" providerId="ADAL" clId="{AB18844D-7FFB-4FF0-BE55-ED5D6FD2B9DD}" dt="2025-07-25T10:26:12.703" v="99" actId="26606"/>
          <ac:spMkLst>
            <pc:docMk/>
            <pc:sldMk cId="2250558971" sldId="257"/>
            <ac:spMk id="5" creationId="{CA9F5147-AF61-0002-DDC3-CA8CAB6DD716}"/>
          </ac:spMkLst>
        </pc:spChg>
        <pc:spChg chg="add">
          <ac:chgData name="Nethma Pathirana" userId="5e9e20cd-c777-4c63-8455-9f675581780e" providerId="ADAL" clId="{AB18844D-7FFB-4FF0-BE55-ED5D6FD2B9DD}" dt="2025-07-25T10:26:12.703" v="99" actId="26606"/>
          <ac:spMkLst>
            <pc:docMk/>
            <pc:sldMk cId="2250558971" sldId="257"/>
            <ac:spMk id="10" creationId="{1B15ED52-F352-441B-82BF-E0EA34836D08}"/>
          </ac:spMkLst>
        </pc:spChg>
        <pc:spChg chg="add">
          <ac:chgData name="Nethma Pathirana" userId="5e9e20cd-c777-4c63-8455-9f675581780e" providerId="ADAL" clId="{AB18844D-7FFB-4FF0-BE55-ED5D6FD2B9DD}" dt="2025-07-25T10:26:12.703" v="99" actId="26606"/>
          <ac:spMkLst>
            <pc:docMk/>
            <pc:sldMk cId="2250558971" sldId="257"/>
            <ac:spMk id="12" creationId="{3B2E3793-BFE6-45A2-9B7B-E18844431C99}"/>
          </ac:spMkLst>
        </pc:spChg>
        <pc:spChg chg="add">
          <ac:chgData name="Nethma Pathirana" userId="5e9e20cd-c777-4c63-8455-9f675581780e" providerId="ADAL" clId="{AB18844D-7FFB-4FF0-BE55-ED5D6FD2B9DD}" dt="2025-07-25T10:26:12.703" v="99" actId="26606"/>
          <ac:spMkLst>
            <pc:docMk/>
            <pc:sldMk cId="2250558971" sldId="257"/>
            <ac:spMk id="14" creationId="{BC4C4868-CB8F-4AF9-9CDB-8108F2C19B67}"/>
          </ac:spMkLst>
        </pc:spChg>
        <pc:spChg chg="add">
          <ac:chgData name="Nethma Pathirana" userId="5e9e20cd-c777-4c63-8455-9f675581780e" providerId="ADAL" clId="{AB18844D-7FFB-4FF0-BE55-ED5D6FD2B9DD}" dt="2025-07-25T10:26:12.703" v="99" actId="26606"/>
          <ac:spMkLst>
            <pc:docMk/>
            <pc:sldMk cId="2250558971" sldId="257"/>
            <ac:spMk id="16" creationId="{375E0459-6403-40CD-989D-56A4407CA12E}"/>
          </ac:spMkLst>
        </pc:spChg>
        <pc:spChg chg="add">
          <ac:chgData name="Nethma Pathirana" userId="5e9e20cd-c777-4c63-8455-9f675581780e" providerId="ADAL" clId="{AB18844D-7FFB-4FF0-BE55-ED5D6FD2B9DD}" dt="2025-07-25T10:26:12.703" v="99" actId="26606"/>
          <ac:spMkLst>
            <pc:docMk/>
            <pc:sldMk cId="2250558971" sldId="257"/>
            <ac:spMk id="18" creationId="{53E5B1A8-3AC9-4BD1-9BBC-78CA94F2D1BA}"/>
          </ac:spMkLst>
        </pc:spChg>
        <pc:picChg chg="add mod">
          <ac:chgData name="Nethma Pathirana" userId="5e9e20cd-c777-4c63-8455-9f675581780e" providerId="ADAL" clId="{AB18844D-7FFB-4FF0-BE55-ED5D6FD2B9DD}" dt="2025-07-25T10:46:31.931" v="212" actId="1076"/>
          <ac:picMkLst>
            <pc:docMk/>
            <pc:sldMk cId="2250558971" sldId="257"/>
            <ac:picMk id="7" creationId="{88943B4C-5E7B-6929-24B1-412CBC95FCB9}"/>
          </ac:picMkLst>
        </pc:picChg>
      </pc:sldChg>
      <pc:sldChg chg="addSp delSp modSp new mod modAnim">
        <pc:chgData name="Nethma Pathirana" userId="5e9e20cd-c777-4c63-8455-9f675581780e" providerId="ADAL" clId="{AB18844D-7FFB-4FF0-BE55-ED5D6FD2B9DD}" dt="2025-07-25T10:42:39.072" v="192"/>
        <pc:sldMkLst>
          <pc:docMk/>
          <pc:sldMk cId="3755334861" sldId="258"/>
        </pc:sldMkLst>
        <pc:spChg chg="mod">
          <ac:chgData name="Nethma Pathirana" userId="5e9e20cd-c777-4c63-8455-9f675581780e" providerId="ADAL" clId="{AB18844D-7FFB-4FF0-BE55-ED5D6FD2B9DD}" dt="2025-07-24T09:31:22.601" v="30"/>
          <ac:spMkLst>
            <pc:docMk/>
            <pc:sldMk cId="3755334861" sldId="258"/>
            <ac:spMk id="2" creationId="{0B1619AE-42D7-1170-C163-12B398DD39BC}"/>
          </ac:spMkLst>
        </pc:spChg>
        <pc:spChg chg="del mod">
          <ac:chgData name="Nethma Pathirana" userId="5e9e20cd-c777-4c63-8455-9f675581780e" providerId="ADAL" clId="{AB18844D-7FFB-4FF0-BE55-ED5D6FD2B9DD}" dt="2025-07-25T10:26:29.485" v="100" actId="26606"/>
          <ac:spMkLst>
            <pc:docMk/>
            <pc:sldMk cId="3755334861" sldId="258"/>
            <ac:spMk id="3" creationId="{3A878681-E2FE-07A2-438C-DBD2718AB306}"/>
          </ac:spMkLst>
        </pc:spChg>
        <pc:graphicFrameChg chg="add">
          <ac:chgData name="Nethma Pathirana" userId="5e9e20cd-c777-4c63-8455-9f675581780e" providerId="ADAL" clId="{AB18844D-7FFB-4FF0-BE55-ED5D6FD2B9DD}" dt="2025-07-25T10:26:29.485" v="100" actId="26606"/>
          <ac:graphicFrameMkLst>
            <pc:docMk/>
            <pc:sldMk cId="3755334861" sldId="258"/>
            <ac:graphicFrameMk id="7" creationId="{7F83B932-B074-F45C-E78F-22FD66884CA8}"/>
          </ac:graphicFrameMkLst>
        </pc:graphicFrameChg>
      </pc:sldChg>
      <pc:sldChg chg="addSp modSp new mod setBg modAnim">
        <pc:chgData name="Nethma Pathirana" userId="5e9e20cd-c777-4c63-8455-9f675581780e" providerId="ADAL" clId="{AB18844D-7FFB-4FF0-BE55-ED5D6FD2B9DD}" dt="2025-07-25T11:07:49.668" v="271"/>
        <pc:sldMkLst>
          <pc:docMk/>
          <pc:sldMk cId="996849176" sldId="259"/>
        </pc:sldMkLst>
        <pc:spChg chg="mod">
          <ac:chgData name="Nethma Pathirana" userId="5e9e20cd-c777-4c63-8455-9f675581780e" providerId="ADAL" clId="{AB18844D-7FFB-4FF0-BE55-ED5D6FD2B9DD}" dt="2025-07-25T10:26:51.281" v="101" actId="26606"/>
          <ac:spMkLst>
            <pc:docMk/>
            <pc:sldMk cId="996849176" sldId="259"/>
            <ac:spMk id="2" creationId="{0628142A-D930-951C-C662-0167F05E1650}"/>
          </ac:spMkLst>
        </pc:spChg>
        <pc:spChg chg="mod">
          <ac:chgData name="Nethma Pathirana" userId="5e9e20cd-c777-4c63-8455-9f675581780e" providerId="ADAL" clId="{AB18844D-7FFB-4FF0-BE55-ED5D6FD2B9DD}" dt="2025-07-25T11:07:18.514" v="265" actId="14100"/>
          <ac:spMkLst>
            <pc:docMk/>
            <pc:sldMk cId="996849176" sldId="259"/>
            <ac:spMk id="3" creationId="{A4191E3D-BD75-FC8C-3437-D8F1D6229A02}"/>
          </ac:spMkLst>
        </pc:spChg>
        <pc:spChg chg="mod">
          <ac:chgData name="Nethma Pathirana" userId="5e9e20cd-c777-4c63-8455-9f675581780e" providerId="ADAL" clId="{AB18844D-7FFB-4FF0-BE55-ED5D6FD2B9DD}" dt="2025-07-25T10:26:51.281" v="101" actId="26606"/>
          <ac:spMkLst>
            <pc:docMk/>
            <pc:sldMk cId="996849176" sldId="259"/>
            <ac:spMk id="4" creationId="{5604E9A7-56B2-E945-C648-6D9C587D12F0}"/>
          </ac:spMkLst>
        </pc:spChg>
        <pc:spChg chg="mod">
          <ac:chgData name="Nethma Pathirana" userId="5e9e20cd-c777-4c63-8455-9f675581780e" providerId="ADAL" clId="{AB18844D-7FFB-4FF0-BE55-ED5D6FD2B9DD}" dt="2025-07-25T10:26:51.281" v="101" actId="26606"/>
          <ac:spMkLst>
            <pc:docMk/>
            <pc:sldMk cId="996849176" sldId="259"/>
            <ac:spMk id="5" creationId="{B137CF54-7CB1-1E13-2E62-3BEF33A64158}"/>
          </ac:spMkLst>
        </pc:spChg>
        <pc:spChg chg="add">
          <ac:chgData name="Nethma Pathirana" userId="5e9e20cd-c777-4c63-8455-9f675581780e" providerId="ADAL" clId="{AB18844D-7FFB-4FF0-BE55-ED5D6FD2B9DD}" dt="2025-07-25T10:26:51.281" v="101" actId="26606"/>
          <ac:spMkLst>
            <pc:docMk/>
            <pc:sldMk cId="996849176" sldId="259"/>
            <ac:spMk id="10" creationId="{1B15ED52-F352-441B-82BF-E0EA34836D08}"/>
          </ac:spMkLst>
        </pc:spChg>
        <pc:spChg chg="add">
          <ac:chgData name="Nethma Pathirana" userId="5e9e20cd-c777-4c63-8455-9f675581780e" providerId="ADAL" clId="{AB18844D-7FFB-4FF0-BE55-ED5D6FD2B9DD}" dt="2025-07-25T10:26:51.281" v="101" actId="26606"/>
          <ac:spMkLst>
            <pc:docMk/>
            <pc:sldMk cId="996849176" sldId="259"/>
            <ac:spMk id="12" creationId="{3B2E3793-BFE6-45A2-9B7B-E18844431C99}"/>
          </ac:spMkLst>
        </pc:spChg>
        <pc:spChg chg="add">
          <ac:chgData name="Nethma Pathirana" userId="5e9e20cd-c777-4c63-8455-9f675581780e" providerId="ADAL" clId="{AB18844D-7FFB-4FF0-BE55-ED5D6FD2B9DD}" dt="2025-07-25T10:26:51.281" v="101" actId="26606"/>
          <ac:spMkLst>
            <pc:docMk/>
            <pc:sldMk cId="996849176" sldId="259"/>
            <ac:spMk id="14" creationId="{BC4C4868-CB8F-4AF9-9CDB-8108F2C19B67}"/>
          </ac:spMkLst>
        </pc:spChg>
        <pc:spChg chg="add">
          <ac:chgData name="Nethma Pathirana" userId="5e9e20cd-c777-4c63-8455-9f675581780e" providerId="ADAL" clId="{AB18844D-7FFB-4FF0-BE55-ED5D6FD2B9DD}" dt="2025-07-25T10:26:51.281" v="101" actId="26606"/>
          <ac:spMkLst>
            <pc:docMk/>
            <pc:sldMk cId="996849176" sldId="259"/>
            <ac:spMk id="16" creationId="{375E0459-6403-40CD-989D-56A4407CA12E}"/>
          </ac:spMkLst>
        </pc:spChg>
        <pc:spChg chg="add">
          <ac:chgData name="Nethma Pathirana" userId="5e9e20cd-c777-4c63-8455-9f675581780e" providerId="ADAL" clId="{AB18844D-7FFB-4FF0-BE55-ED5D6FD2B9DD}" dt="2025-07-25T10:26:51.281" v="101" actId="26606"/>
          <ac:spMkLst>
            <pc:docMk/>
            <pc:sldMk cId="996849176" sldId="259"/>
            <ac:spMk id="18" creationId="{53E5B1A8-3AC9-4BD1-9BBC-78CA94F2D1BA}"/>
          </ac:spMkLst>
        </pc:spChg>
        <pc:picChg chg="add mod">
          <ac:chgData name="Nethma Pathirana" userId="5e9e20cd-c777-4c63-8455-9f675581780e" providerId="ADAL" clId="{AB18844D-7FFB-4FF0-BE55-ED5D6FD2B9DD}" dt="2025-07-25T11:07:13.595" v="264" actId="1076"/>
          <ac:picMkLst>
            <pc:docMk/>
            <pc:sldMk cId="996849176" sldId="259"/>
            <ac:picMk id="7" creationId="{8F22E6D7-6309-6360-CA27-B564BEC6C2F9}"/>
          </ac:picMkLst>
        </pc:picChg>
      </pc:sldChg>
      <pc:sldChg chg="addSp delSp modSp new mod setBg addAnim">
        <pc:chgData name="Nethma Pathirana" userId="5e9e20cd-c777-4c63-8455-9f675581780e" providerId="ADAL" clId="{AB18844D-7FFB-4FF0-BE55-ED5D6FD2B9DD}" dt="2025-07-25T10:27:01.503" v="103"/>
        <pc:sldMkLst>
          <pc:docMk/>
          <pc:sldMk cId="2666040750" sldId="260"/>
        </pc:sldMkLst>
        <pc:spChg chg="mod">
          <ac:chgData name="Nethma Pathirana" userId="5e9e20cd-c777-4c63-8455-9f675581780e" providerId="ADAL" clId="{AB18844D-7FFB-4FF0-BE55-ED5D6FD2B9DD}" dt="2025-07-25T10:27:01.499" v="102" actId="26606"/>
          <ac:spMkLst>
            <pc:docMk/>
            <pc:sldMk cId="2666040750" sldId="260"/>
            <ac:spMk id="2" creationId="{89ACE1C4-5E8F-8E2A-EEC9-CA4A48DE5394}"/>
          </ac:spMkLst>
        </pc:spChg>
        <pc:spChg chg="del">
          <ac:chgData name="Nethma Pathirana" userId="5e9e20cd-c777-4c63-8455-9f675581780e" providerId="ADAL" clId="{AB18844D-7FFB-4FF0-BE55-ED5D6FD2B9DD}" dt="2025-07-24T10:15:40.165" v="84" actId="478"/>
          <ac:spMkLst>
            <pc:docMk/>
            <pc:sldMk cId="2666040750" sldId="260"/>
            <ac:spMk id="3" creationId="{A852453B-F0FE-19F0-CA3D-D3D78F078D6B}"/>
          </ac:spMkLst>
        </pc:spChg>
        <pc:spChg chg="del">
          <ac:chgData name="Nethma Pathirana" userId="5e9e20cd-c777-4c63-8455-9f675581780e" providerId="ADAL" clId="{AB18844D-7FFB-4FF0-BE55-ED5D6FD2B9DD}" dt="2025-07-24T10:17:15.998" v="96" actId="478"/>
          <ac:spMkLst>
            <pc:docMk/>
            <pc:sldMk cId="2666040750" sldId="260"/>
            <ac:spMk id="4" creationId="{2FF2E760-F5E5-36FD-C26E-17EB0725148A}"/>
          </ac:spMkLst>
        </pc:spChg>
        <pc:spChg chg="del">
          <ac:chgData name="Nethma Pathirana" userId="5e9e20cd-c777-4c63-8455-9f675581780e" providerId="ADAL" clId="{AB18844D-7FFB-4FF0-BE55-ED5D6FD2B9DD}" dt="2025-07-24T10:17:19.369" v="97" actId="478"/>
          <ac:spMkLst>
            <pc:docMk/>
            <pc:sldMk cId="2666040750" sldId="260"/>
            <ac:spMk id="5" creationId="{FE8CD1D3-0BB7-6ABC-D11C-1E894EB420B7}"/>
          </ac:spMkLst>
        </pc:spChg>
        <pc:spChg chg="add">
          <ac:chgData name="Nethma Pathirana" userId="5e9e20cd-c777-4c63-8455-9f675581780e" providerId="ADAL" clId="{AB18844D-7FFB-4FF0-BE55-ED5D6FD2B9DD}" dt="2025-07-25T10:27:01.499" v="102" actId="26606"/>
          <ac:spMkLst>
            <pc:docMk/>
            <pc:sldMk cId="2666040750" sldId="260"/>
            <ac:spMk id="7" creationId="{6F5A5072-7B47-4D32-B52A-4EBBF590B8A5}"/>
          </ac:spMkLst>
        </pc:spChg>
        <pc:spChg chg="add">
          <ac:chgData name="Nethma Pathirana" userId="5e9e20cd-c777-4c63-8455-9f675581780e" providerId="ADAL" clId="{AB18844D-7FFB-4FF0-BE55-ED5D6FD2B9DD}" dt="2025-07-25T10:27:01.499" v="102" actId="26606"/>
          <ac:spMkLst>
            <pc:docMk/>
            <pc:sldMk cId="2666040750" sldId="260"/>
            <ac:spMk id="9" creationId="{9715DAF0-AE1B-46C9-8A6B-DB2AA05AB91D}"/>
          </ac:spMkLst>
        </pc:spChg>
        <pc:spChg chg="add">
          <ac:chgData name="Nethma Pathirana" userId="5e9e20cd-c777-4c63-8455-9f675581780e" providerId="ADAL" clId="{AB18844D-7FFB-4FF0-BE55-ED5D6FD2B9DD}" dt="2025-07-25T10:27:01.499" v="102" actId="26606"/>
          <ac:spMkLst>
            <pc:docMk/>
            <pc:sldMk cId="2666040750" sldId="260"/>
            <ac:spMk id="11" creationId="{6016219D-510E-4184-9090-6D5578A87BD1}"/>
          </ac:spMkLst>
        </pc:spChg>
        <pc:spChg chg="add">
          <ac:chgData name="Nethma Pathirana" userId="5e9e20cd-c777-4c63-8455-9f675581780e" providerId="ADAL" clId="{AB18844D-7FFB-4FF0-BE55-ED5D6FD2B9DD}" dt="2025-07-25T10:27:01.499" v="102" actId="26606"/>
          <ac:spMkLst>
            <pc:docMk/>
            <pc:sldMk cId="2666040750" sldId="260"/>
            <ac:spMk id="13" creationId="{AFF4A713-7B75-4B21-90D7-5AB19547C728}"/>
          </ac:spMkLst>
        </pc:spChg>
        <pc:spChg chg="add">
          <ac:chgData name="Nethma Pathirana" userId="5e9e20cd-c777-4c63-8455-9f675581780e" providerId="ADAL" clId="{AB18844D-7FFB-4FF0-BE55-ED5D6FD2B9DD}" dt="2025-07-25T10:27:01.499" v="102" actId="26606"/>
          <ac:spMkLst>
            <pc:docMk/>
            <pc:sldMk cId="2666040750" sldId="260"/>
            <ac:spMk id="15" creationId="{DC631C0B-6DA6-4E57-8231-CE32B3434A7E}"/>
          </ac:spMkLst>
        </pc:spChg>
        <pc:spChg chg="add">
          <ac:chgData name="Nethma Pathirana" userId="5e9e20cd-c777-4c63-8455-9f675581780e" providerId="ADAL" clId="{AB18844D-7FFB-4FF0-BE55-ED5D6FD2B9DD}" dt="2025-07-25T10:27:01.499" v="102" actId="26606"/>
          <ac:spMkLst>
            <pc:docMk/>
            <pc:sldMk cId="2666040750" sldId="260"/>
            <ac:spMk id="17" creationId="{C29501E6-A978-4A61-9689-9085AF97A53A}"/>
          </ac:spMkLst>
        </pc:spChg>
      </pc:sldChg>
      <pc:sldChg chg="addSp delSp modSp add del mod">
        <pc:chgData name="Nethma Pathirana" userId="5e9e20cd-c777-4c63-8455-9f675581780e" providerId="ADAL" clId="{AB18844D-7FFB-4FF0-BE55-ED5D6FD2B9DD}" dt="2025-07-25T10:43:58.545" v="199" actId="47"/>
        <pc:sldMkLst>
          <pc:docMk/>
          <pc:sldMk cId="1404859046" sldId="261"/>
        </pc:sldMkLst>
        <pc:spChg chg="del">
          <ac:chgData name="Nethma Pathirana" userId="5e9e20cd-c777-4c63-8455-9f675581780e" providerId="ADAL" clId="{AB18844D-7FFB-4FF0-BE55-ED5D6FD2B9DD}" dt="2025-07-25T10:31:12.059" v="128" actId="478"/>
          <ac:spMkLst>
            <pc:docMk/>
            <pc:sldMk cId="1404859046" sldId="261"/>
            <ac:spMk id="3" creationId="{8D0510CE-186D-4CE4-3D89-C46873750AED}"/>
          </ac:spMkLst>
        </pc:spChg>
        <pc:spChg chg="del">
          <ac:chgData name="Nethma Pathirana" userId="5e9e20cd-c777-4c63-8455-9f675581780e" providerId="ADAL" clId="{AB18844D-7FFB-4FF0-BE55-ED5D6FD2B9DD}" dt="2025-07-25T10:31:18.375" v="130" actId="478"/>
          <ac:spMkLst>
            <pc:docMk/>
            <pc:sldMk cId="1404859046" sldId="261"/>
            <ac:spMk id="4" creationId="{94F7318A-90E9-32A5-6B17-FDB4A6DC3CC3}"/>
          </ac:spMkLst>
        </pc:spChg>
        <pc:spChg chg="add del mod">
          <ac:chgData name="Nethma Pathirana" userId="5e9e20cd-c777-4c63-8455-9f675581780e" providerId="ADAL" clId="{AB18844D-7FFB-4FF0-BE55-ED5D6FD2B9DD}" dt="2025-07-25T10:31:15.925" v="129" actId="478"/>
          <ac:spMkLst>
            <pc:docMk/>
            <pc:sldMk cId="1404859046" sldId="261"/>
            <ac:spMk id="6" creationId="{5AA589BA-6B74-0F4A-37FA-60F0665308AA}"/>
          </ac:spMkLst>
        </pc:sp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3743AE0-19D7-476E-BE2E-4D860A12CB56}" type="doc">
      <dgm:prSet loTypeId="urn:microsoft.com/office/officeart/2005/8/layout/list1" loCatId="list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en-US"/>
        </a:p>
      </dgm:t>
    </dgm:pt>
    <dgm:pt modelId="{2FCB04AA-23AE-4518-B374-EA86B315494D}">
      <dgm:prSet phldrT="[Text]" custT="1"/>
      <dgm:spPr/>
      <dgm:t>
        <a:bodyPr/>
        <a:lstStyle/>
        <a:p>
          <a:r>
            <a:rPr lang="en-US" sz="1400" dirty="0"/>
            <a:t>NZ floods (e.g., Cyclone Gabrielle) need faster damage detection</a:t>
          </a:r>
        </a:p>
      </dgm:t>
    </dgm:pt>
    <dgm:pt modelId="{A2D3F819-E6CC-476F-AA7A-8C32C30252B8}" type="parTrans" cxnId="{55AD0DA8-218E-4CEC-ACF0-45D498C9A6E5}">
      <dgm:prSet/>
      <dgm:spPr/>
      <dgm:t>
        <a:bodyPr/>
        <a:lstStyle/>
        <a:p>
          <a:endParaRPr lang="en-US" sz="2000"/>
        </a:p>
      </dgm:t>
    </dgm:pt>
    <dgm:pt modelId="{635966C1-ED08-4D52-BAA5-0787620B0882}" type="sibTrans" cxnId="{55AD0DA8-218E-4CEC-ACF0-45D498C9A6E5}">
      <dgm:prSet/>
      <dgm:spPr/>
      <dgm:t>
        <a:bodyPr/>
        <a:lstStyle/>
        <a:p>
          <a:endParaRPr lang="en-US" sz="2000"/>
        </a:p>
      </dgm:t>
    </dgm:pt>
    <dgm:pt modelId="{07B65A4F-DE2C-4775-94C0-DC5E6122B0D7}">
      <dgm:prSet phldrT="[Text]" custT="1"/>
      <dgm:spPr/>
      <dgm:t>
        <a:bodyPr/>
        <a:lstStyle/>
        <a:p>
          <a:r>
            <a:rPr lang="en-US" sz="1400" dirty="0"/>
            <a:t>Manual image review is slow and not scalable</a:t>
          </a:r>
        </a:p>
      </dgm:t>
    </dgm:pt>
    <dgm:pt modelId="{8C54CC78-6BE4-4178-AF2B-B4B4C1B9827A}" type="parTrans" cxnId="{288F174F-355C-476C-8202-BB095F587807}">
      <dgm:prSet/>
      <dgm:spPr/>
      <dgm:t>
        <a:bodyPr/>
        <a:lstStyle/>
        <a:p>
          <a:endParaRPr lang="en-US" sz="2000"/>
        </a:p>
      </dgm:t>
    </dgm:pt>
    <dgm:pt modelId="{2A7DF0E6-E042-4B14-9115-9A1E01ED452A}" type="sibTrans" cxnId="{288F174F-355C-476C-8202-BB095F587807}">
      <dgm:prSet/>
      <dgm:spPr/>
      <dgm:t>
        <a:bodyPr/>
        <a:lstStyle/>
        <a:p>
          <a:endParaRPr lang="en-US" sz="2000"/>
        </a:p>
      </dgm:t>
    </dgm:pt>
    <dgm:pt modelId="{D397ED3D-9358-487F-BAF1-7C5596148311}">
      <dgm:prSet custT="1"/>
      <dgm:spPr/>
      <dgm:t>
        <a:bodyPr/>
        <a:lstStyle/>
        <a:p>
          <a:r>
            <a:rPr lang="en-US" sz="1400" dirty="0"/>
            <a:t>No existing flood impact dataset for NZ</a:t>
          </a:r>
        </a:p>
      </dgm:t>
    </dgm:pt>
    <dgm:pt modelId="{55212EE8-1DE4-4AC2-9D44-FE3F9636DFDE}" type="parTrans" cxnId="{F8732C65-5394-4778-9AA7-C84067C68451}">
      <dgm:prSet/>
      <dgm:spPr/>
      <dgm:t>
        <a:bodyPr/>
        <a:lstStyle/>
        <a:p>
          <a:endParaRPr lang="en-US" sz="2000"/>
        </a:p>
      </dgm:t>
    </dgm:pt>
    <dgm:pt modelId="{2E7E2962-AFD0-402E-8C40-2D597CA4C148}" type="sibTrans" cxnId="{F8732C65-5394-4778-9AA7-C84067C68451}">
      <dgm:prSet/>
      <dgm:spPr/>
      <dgm:t>
        <a:bodyPr/>
        <a:lstStyle/>
        <a:p>
          <a:endParaRPr lang="en-US" sz="2000"/>
        </a:p>
      </dgm:t>
    </dgm:pt>
    <dgm:pt modelId="{6BCE2F43-DA95-49C8-89A3-3508A07F9FE6}">
      <dgm:prSet custT="1"/>
      <dgm:spPr/>
      <dgm:t>
        <a:bodyPr/>
        <a:lstStyle/>
        <a:p>
          <a:r>
            <a:rPr lang="en-US" sz="1400" dirty="0"/>
            <a:t>Goal: Use AI to detect flood damage from images and news</a:t>
          </a:r>
        </a:p>
      </dgm:t>
    </dgm:pt>
    <dgm:pt modelId="{C2CCBEBE-B5A7-4F44-8712-7AA9794B29CD}" type="parTrans" cxnId="{423BA9F4-F935-47BA-9CD6-9E07C404C7D2}">
      <dgm:prSet/>
      <dgm:spPr/>
      <dgm:t>
        <a:bodyPr/>
        <a:lstStyle/>
        <a:p>
          <a:endParaRPr lang="en-US" sz="2000"/>
        </a:p>
      </dgm:t>
    </dgm:pt>
    <dgm:pt modelId="{7535D946-15E2-4451-818F-2E97EAC43FB2}" type="sibTrans" cxnId="{423BA9F4-F935-47BA-9CD6-9E07C404C7D2}">
      <dgm:prSet/>
      <dgm:spPr/>
      <dgm:t>
        <a:bodyPr/>
        <a:lstStyle/>
        <a:p>
          <a:endParaRPr lang="en-US" sz="2000"/>
        </a:p>
      </dgm:t>
    </dgm:pt>
    <dgm:pt modelId="{8C9D154C-D759-4044-8BEE-16F27009FE7F}">
      <dgm:prSet custT="1"/>
      <dgm:spPr/>
      <dgm:t>
        <a:bodyPr/>
        <a:lstStyle/>
        <a:p>
          <a:r>
            <a:rPr lang="en-US" sz="1400" dirty="0"/>
            <a:t>Objectives:</a:t>
          </a:r>
        </a:p>
      </dgm:t>
    </dgm:pt>
    <dgm:pt modelId="{30A847AF-569F-48A6-8E05-1AD53C768D5B}" type="parTrans" cxnId="{7014346A-13A2-49EA-9B31-EC19638C2904}">
      <dgm:prSet/>
      <dgm:spPr/>
      <dgm:t>
        <a:bodyPr/>
        <a:lstStyle/>
        <a:p>
          <a:endParaRPr lang="en-US" sz="2000"/>
        </a:p>
      </dgm:t>
    </dgm:pt>
    <dgm:pt modelId="{C37549E2-3034-4BB3-886B-0070E05F89D9}" type="sibTrans" cxnId="{7014346A-13A2-49EA-9B31-EC19638C2904}">
      <dgm:prSet/>
      <dgm:spPr/>
      <dgm:t>
        <a:bodyPr/>
        <a:lstStyle/>
        <a:p>
          <a:endParaRPr lang="en-US" sz="2000"/>
        </a:p>
      </dgm:t>
    </dgm:pt>
    <dgm:pt modelId="{7DFF5D5B-14B9-498F-87CF-B0A5302E864D}">
      <dgm:prSet custT="1"/>
      <dgm:spPr/>
      <dgm:t>
        <a:bodyPr/>
        <a:lstStyle/>
        <a:p>
          <a:endParaRPr lang="en-US" sz="1400" dirty="0"/>
        </a:p>
      </dgm:t>
    </dgm:pt>
    <dgm:pt modelId="{E062F062-A3D7-454C-9C7E-4B39AFD8B293}" type="parTrans" cxnId="{EB2E5115-F907-43E7-824F-FCC9FEE9715E}">
      <dgm:prSet/>
      <dgm:spPr/>
      <dgm:t>
        <a:bodyPr/>
        <a:lstStyle/>
        <a:p>
          <a:endParaRPr lang="en-US" sz="2000"/>
        </a:p>
      </dgm:t>
    </dgm:pt>
    <dgm:pt modelId="{C93F7BB8-C26A-4A1D-A341-95F42CB34AD8}" type="sibTrans" cxnId="{EB2E5115-F907-43E7-824F-FCC9FEE9715E}">
      <dgm:prSet/>
      <dgm:spPr/>
      <dgm:t>
        <a:bodyPr/>
        <a:lstStyle/>
        <a:p>
          <a:endParaRPr lang="en-US" sz="2000"/>
        </a:p>
      </dgm:t>
    </dgm:pt>
    <dgm:pt modelId="{B04187C9-6D24-4367-9EB2-C84EEF613637}">
      <dgm:prSet custT="1"/>
      <dgm:spPr/>
      <dgm:t>
        <a:bodyPr/>
        <a:lstStyle/>
        <a:p>
          <a:r>
            <a:rPr lang="en-US" sz="1400"/>
            <a:t>Build a flood impact dataset</a:t>
          </a:r>
        </a:p>
      </dgm:t>
    </dgm:pt>
    <dgm:pt modelId="{84520929-171D-4918-8FB1-5D92E3CC9E48}" type="parTrans" cxnId="{65BEFEBE-5BD1-43E7-9C9F-3F51A18020B6}">
      <dgm:prSet/>
      <dgm:spPr/>
      <dgm:t>
        <a:bodyPr/>
        <a:lstStyle/>
        <a:p>
          <a:endParaRPr lang="en-US" sz="2000"/>
        </a:p>
      </dgm:t>
    </dgm:pt>
    <dgm:pt modelId="{359C7482-46E3-4088-8621-8CD093839124}" type="sibTrans" cxnId="{65BEFEBE-5BD1-43E7-9C9F-3F51A18020B6}">
      <dgm:prSet/>
      <dgm:spPr/>
      <dgm:t>
        <a:bodyPr/>
        <a:lstStyle/>
        <a:p>
          <a:endParaRPr lang="en-US" sz="2000"/>
        </a:p>
      </dgm:t>
    </dgm:pt>
    <dgm:pt modelId="{3673FA0F-D4B5-46CE-8400-E65E8C652045}">
      <dgm:prSet custT="1"/>
      <dgm:spPr/>
      <dgm:t>
        <a:bodyPr/>
        <a:lstStyle/>
        <a:p>
          <a:r>
            <a:rPr lang="en-US" sz="1400" dirty="0"/>
            <a:t>Train AI models on drone images</a:t>
          </a:r>
        </a:p>
      </dgm:t>
    </dgm:pt>
    <dgm:pt modelId="{F3C3CA96-845F-4C7A-A604-4C803C56D4FB}" type="parTrans" cxnId="{B1BD4977-9EAD-43C8-AF8E-84980F449CB0}">
      <dgm:prSet/>
      <dgm:spPr/>
      <dgm:t>
        <a:bodyPr/>
        <a:lstStyle/>
        <a:p>
          <a:endParaRPr lang="en-US" sz="2000"/>
        </a:p>
      </dgm:t>
    </dgm:pt>
    <dgm:pt modelId="{A60BE800-2B94-4C8F-AE2C-677E439F607D}" type="sibTrans" cxnId="{B1BD4977-9EAD-43C8-AF8E-84980F449CB0}">
      <dgm:prSet/>
      <dgm:spPr/>
      <dgm:t>
        <a:bodyPr/>
        <a:lstStyle/>
        <a:p>
          <a:endParaRPr lang="en-US" sz="2000"/>
        </a:p>
      </dgm:t>
    </dgm:pt>
    <dgm:pt modelId="{7D895E3A-2950-403A-9864-30BF77CB6B5C}">
      <dgm:prSet custT="1"/>
      <dgm:spPr/>
      <dgm:t>
        <a:bodyPr/>
        <a:lstStyle/>
        <a:p>
          <a:r>
            <a:rPr lang="en-US" sz="1400"/>
            <a:t>Match image results with news-based impacts</a:t>
          </a:r>
          <a:endParaRPr lang="en-US" sz="1400" dirty="0"/>
        </a:p>
      </dgm:t>
    </dgm:pt>
    <dgm:pt modelId="{07BFEE88-B8CD-4FFD-9029-E75F9FF37D65}" type="parTrans" cxnId="{695DCF7B-B298-478A-903E-A676DE09D87E}">
      <dgm:prSet/>
      <dgm:spPr/>
      <dgm:t>
        <a:bodyPr/>
        <a:lstStyle/>
        <a:p>
          <a:endParaRPr lang="en-US" sz="2000"/>
        </a:p>
      </dgm:t>
    </dgm:pt>
    <dgm:pt modelId="{432056CF-0B09-4703-8F3E-9CDF75E74CE4}" type="sibTrans" cxnId="{695DCF7B-B298-478A-903E-A676DE09D87E}">
      <dgm:prSet/>
      <dgm:spPr/>
      <dgm:t>
        <a:bodyPr/>
        <a:lstStyle/>
        <a:p>
          <a:endParaRPr lang="en-US" sz="2000"/>
        </a:p>
      </dgm:t>
    </dgm:pt>
    <dgm:pt modelId="{82C7900D-5A25-4E93-A34B-6D0F5144C65F}" type="pres">
      <dgm:prSet presAssocID="{E3743AE0-19D7-476E-BE2E-4D860A12CB56}" presName="linear" presStyleCnt="0">
        <dgm:presLayoutVars>
          <dgm:dir/>
          <dgm:animLvl val="lvl"/>
          <dgm:resizeHandles val="exact"/>
        </dgm:presLayoutVars>
      </dgm:prSet>
      <dgm:spPr/>
    </dgm:pt>
    <dgm:pt modelId="{3FBCCD62-CC32-495B-A5EF-465605760B28}" type="pres">
      <dgm:prSet presAssocID="{2FCB04AA-23AE-4518-B374-EA86B315494D}" presName="parentLin" presStyleCnt="0"/>
      <dgm:spPr/>
    </dgm:pt>
    <dgm:pt modelId="{36B7F458-E91C-4F7D-8ACF-D35AE502EAB3}" type="pres">
      <dgm:prSet presAssocID="{2FCB04AA-23AE-4518-B374-EA86B315494D}" presName="parentLeftMargin" presStyleLbl="node1" presStyleIdx="0" presStyleCnt="5"/>
      <dgm:spPr/>
    </dgm:pt>
    <dgm:pt modelId="{794E5B95-6880-46C1-AD89-D51D58CCBB49}" type="pres">
      <dgm:prSet presAssocID="{2FCB04AA-23AE-4518-B374-EA86B315494D}" presName="parentText" presStyleLbl="node1" presStyleIdx="0" presStyleCnt="5" custLinFactNeighborY="3330">
        <dgm:presLayoutVars>
          <dgm:chMax val="0"/>
          <dgm:bulletEnabled val="1"/>
        </dgm:presLayoutVars>
      </dgm:prSet>
      <dgm:spPr/>
    </dgm:pt>
    <dgm:pt modelId="{B9CCEE79-4698-43B4-B211-78BF93533566}" type="pres">
      <dgm:prSet presAssocID="{2FCB04AA-23AE-4518-B374-EA86B315494D}" presName="negativeSpace" presStyleCnt="0"/>
      <dgm:spPr/>
    </dgm:pt>
    <dgm:pt modelId="{7C824928-3140-4090-8DF3-2CE0DE2830B9}" type="pres">
      <dgm:prSet presAssocID="{2FCB04AA-23AE-4518-B374-EA86B315494D}" presName="childText" presStyleLbl="conFgAcc1" presStyleIdx="0" presStyleCnt="5" custScaleX="79700" custLinFactNeighborX="1673" custLinFactNeighborY="18208">
        <dgm:presLayoutVars>
          <dgm:bulletEnabled val="1"/>
        </dgm:presLayoutVars>
      </dgm:prSet>
      <dgm:spPr/>
    </dgm:pt>
    <dgm:pt modelId="{057CEEDE-10A3-467F-8509-BAF7B786AED0}" type="pres">
      <dgm:prSet presAssocID="{635966C1-ED08-4D52-BAA5-0787620B0882}" presName="spaceBetweenRectangles" presStyleCnt="0"/>
      <dgm:spPr/>
    </dgm:pt>
    <dgm:pt modelId="{AFF3F0FB-3CE3-44FA-BE87-0F08790FB139}" type="pres">
      <dgm:prSet presAssocID="{07B65A4F-DE2C-4775-94C0-DC5E6122B0D7}" presName="parentLin" presStyleCnt="0"/>
      <dgm:spPr/>
    </dgm:pt>
    <dgm:pt modelId="{89149287-A420-4DA5-97E6-E16FCD41769A}" type="pres">
      <dgm:prSet presAssocID="{07B65A4F-DE2C-4775-94C0-DC5E6122B0D7}" presName="parentLeftMargin" presStyleLbl="node1" presStyleIdx="0" presStyleCnt="5"/>
      <dgm:spPr/>
    </dgm:pt>
    <dgm:pt modelId="{22FEA663-8127-4E0E-B5FE-B6D5E8AB7CA5}" type="pres">
      <dgm:prSet presAssocID="{07B65A4F-DE2C-4775-94C0-DC5E6122B0D7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8CB72618-32AE-4AEA-A3F8-5C0FFDDCDDC5}" type="pres">
      <dgm:prSet presAssocID="{07B65A4F-DE2C-4775-94C0-DC5E6122B0D7}" presName="negativeSpace" presStyleCnt="0"/>
      <dgm:spPr/>
    </dgm:pt>
    <dgm:pt modelId="{1504BD2C-B3A9-46D8-989D-FEF752E8EFAE}" type="pres">
      <dgm:prSet presAssocID="{07B65A4F-DE2C-4775-94C0-DC5E6122B0D7}" presName="childText" presStyleLbl="conFgAcc1" presStyleIdx="1" presStyleCnt="5" custScaleX="79733" custLinFactNeighborX="1673" custLinFactNeighborY="15173">
        <dgm:presLayoutVars>
          <dgm:bulletEnabled val="1"/>
        </dgm:presLayoutVars>
      </dgm:prSet>
      <dgm:spPr/>
    </dgm:pt>
    <dgm:pt modelId="{195D8A06-CADB-4A28-A82E-239DA6D79C1B}" type="pres">
      <dgm:prSet presAssocID="{2A7DF0E6-E042-4B14-9115-9A1E01ED452A}" presName="spaceBetweenRectangles" presStyleCnt="0"/>
      <dgm:spPr/>
    </dgm:pt>
    <dgm:pt modelId="{E5BEA85E-8413-4002-97B3-58085EA448E1}" type="pres">
      <dgm:prSet presAssocID="{8C9D154C-D759-4044-8BEE-16F27009FE7F}" presName="parentLin" presStyleCnt="0"/>
      <dgm:spPr/>
    </dgm:pt>
    <dgm:pt modelId="{AD804616-144B-44A6-A65B-55B18D71E4E8}" type="pres">
      <dgm:prSet presAssocID="{8C9D154C-D759-4044-8BEE-16F27009FE7F}" presName="parentLeftMargin" presStyleLbl="node1" presStyleIdx="1" presStyleCnt="5"/>
      <dgm:spPr/>
    </dgm:pt>
    <dgm:pt modelId="{8C0B5F8C-17FC-4E52-93EF-B328768700D2}" type="pres">
      <dgm:prSet presAssocID="{8C9D154C-D759-4044-8BEE-16F27009FE7F}" presName="parentText" presStyleLbl="node1" presStyleIdx="2" presStyleCnt="5" custLinFactY="122743" custLinFactNeighborX="9168" custLinFactNeighborY="200000">
        <dgm:presLayoutVars>
          <dgm:chMax val="0"/>
          <dgm:bulletEnabled val="1"/>
        </dgm:presLayoutVars>
      </dgm:prSet>
      <dgm:spPr/>
    </dgm:pt>
    <dgm:pt modelId="{093983FC-A35C-49EB-ACE7-DDAAA834BC36}" type="pres">
      <dgm:prSet presAssocID="{8C9D154C-D759-4044-8BEE-16F27009FE7F}" presName="negativeSpace" presStyleCnt="0"/>
      <dgm:spPr/>
    </dgm:pt>
    <dgm:pt modelId="{5EC770FE-6C7F-49CA-ADE6-45513AA59519}" type="pres">
      <dgm:prSet presAssocID="{8C9D154C-D759-4044-8BEE-16F27009FE7F}" presName="childText" presStyleLbl="conFgAcc1" presStyleIdx="2" presStyleCnt="5" custScaleX="79733" custLinFactY="132248" custLinFactNeighborX="1820" custLinFactNeighborY="200000">
        <dgm:presLayoutVars>
          <dgm:bulletEnabled val="1"/>
        </dgm:presLayoutVars>
      </dgm:prSet>
      <dgm:spPr/>
    </dgm:pt>
    <dgm:pt modelId="{C0096D0D-99DD-43E0-AA15-401F128CCC36}" type="pres">
      <dgm:prSet presAssocID="{C37549E2-3034-4BB3-886B-0070E05F89D9}" presName="spaceBetweenRectangles" presStyleCnt="0"/>
      <dgm:spPr/>
    </dgm:pt>
    <dgm:pt modelId="{F8602234-67A0-4E58-A480-5F49B264F83B}" type="pres">
      <dgm:prSet presAssocID="{6BCE2F43-DA95-49C8-89A3-3508A07F9FE6}" presName="parentLin" presStyleCnt="0"/>
      <dgm:spPr/>
    </dgm:pt>
    <dgm:pt modelId="{EA910633-A7E5-4F47-ADFE-CC80810836D2}" type="pres">
      <dgm:prSet presAssocID="{6BCE2F43-DA95-49C8-89A3-3508A07F9FE6}" presName="parentLeftMargin" presStyleLbl="node1" presStyleIdx="2" presStyleCnt="5"/>
      <dgm:spPr/>
    </dgm:pt>
    <dgm:pt modelId="{633968D2-D216-44D6-9CA1-8234ECBEF550}" type="pres">
      <dgm:prSet presAssocID="{6BCE2F43-DA95-49C8-89A3-3508A07F9FE6}" presName="parentText" presStyleLbl="node1" presStyleIdx="3" presStyleCnt="5" custLinFactY="-2551" custLinFactNeighborX="5723" custLinFactNeighborY="-100000">
        <dgm:presLayoutVars>
          <dgm:chMax val="0"/>
          <dgm:bulletEnabled val="1"/>
        </dgm:presLayoutVars>
      </dgm:prSet>
      <dgm:spPr/>
    </dgm:pt>
    <dgm:pt modelId="{55F45F91-D30E-4E08-AD06-FDC7A0080145}" type="pres">
      <dgm:prSet presAssocID="{6BCE2F43-DA95-49C8-89A3-3508A07F9FE6}" presName="negativeSpace" presStyleCnt="0"/>
      <dgm:spPr/>
    </dgm:pt>
    <dgm:pt modelId="{AA871B29-006F-4F55-BDBB-6D7A78AB68CA}" type="pres">
      <dgm:prSet presAssocID="{6BCE2F43-DA95-49C8-89A3-3508A07F9FE6}" presName="childText" presStyleLbl="conFgAcc1" presStyleIdx="3" presStyleCnt="5" custScaleX="79733" custLinFactY="-95450" custLinFactNeighborX="1820" custLinFactNeighborY="-100000">
        <dgm:presLayoutVars>
          <dgm:bulletEnabled val="1"/>
        </dgm:presLayoutVars>
      </dgm:prSet>
      <dgm:spPr/>
    </dgm:pt>
    <dgm:pt modelId="{1C3083F0-4546-4150-A0CB-E31A1FA11835}" type="pres">
      <dgm:prSet presAssocID="{7535D946-15E2-4451-818F-2E97EAC43FB2}" presName="spaceBetweenRectangles" presStyleCnt="0"/>
      <dgm:spPr/>
    </dgm:pt>
    <dgm:pt modelId="{6FB427C3-111E-4AB0-83F5-3527F9A06E65}" type="pres">
      <dgm:prSet presAssocID="{D397ED3D-9358-487F-BAF1-7C5596148311}" presName="parentLin" presStyleCnt="0"/>
      <dgm:spPr/>
    </dgm:pt>
    <dgm:pt modelId="{3502EF2F-B1F2-494F-B38A-480A9B68524C}" type="pres">
      <dgm:prSet presAssocID="{D397ED3D-9358-487F-BAF1-7C5596148311}" presName="parentLeftMargin" presStyleLbl="node1" presStyleIdx="3" presStyleCnt="5"/>
      <dgm:spPr/>
    </dgm:pt>
    <dgm:pt modelId="{1EBF2460-BE66-4736-B837-1008D1B0143E}" type="pres">
      <dgm:prSet presAssocID="{D397ED3D-9358-487F-BAF1-7C5596148311}" presName="parentText" presStyleLbl="node1" presStyleIdx="4" presStyleCnt="5" custLinFactY="-200000" custLinFactNeighborX="8145" custLinFactNeighborY="-215323">
        <dgm:presLayoutVars>
          <dgm:chMax val="0"/>
          <dgm:bulletEnabled val="1"/>
        </dgm:presLayoutVars>
      </dgm:prSet>
      <dgm:spPr/>
    </dgm:pt>
    <dgm:pt modelId="{893115AD-01BC-441F-8E18-12C288F24F13}" type="pres">
      <dgm:prSet presAssocID="{D397ED3D-9358-487F-BAF1-7C5596148311}" presName="negativeSpace" presStyleCnt="0"/>
      <dgm:spPr/>
    </dgm:pt>
    <dgm:pt modelId="{845506E0-98C7-4A76-BC66-55896B677C6C}" type="pres">
      <dgm:prSet presAssocID="{D397ED3D-9358-487F-BAF1-7C5596148311}" presName="childText" presStyleLbl="conFgAcc1" presStyleIdx="4" presStyleCnt="5" custScaleX="79733" custLinFactY="-300000" custLinFactNeighborX="1820" custLinFactNeighborY="-312902">
        <dgm:presLayoutVars>
          <dgm:bulletEnabled val="1"/>
        </dgm:presLayoutVars>
      </dgm:prSet>
      <dgm:spPr/>
    </dgm:pt>
  </dgm:ptLst>
  <dgm:cxnLst>
    <dgm:cxn modelId="{F29A0208-3908-4CF2-8253-8322BCE93788}" type="presOf" srcId="{E3743AE0-19D7-476E-BE2E-4D860A12CB56}" destId="{82C7900D-5A25-4E93-A34B-6D0F5144C65F}" srcOrd="0" destOrd="0" presId="urn:microsoft.com/office/officeart/2005/8/layout/list1"/>
    <dgm:cxn modelId="{840DC60F-D732-495F-BF7F-D977BF6E0375}" type="presOf" srcId="{8C9D154C-D759-4044-8BEE-16F27009FE7F}" destId="{8C0B5F8C-17FC-4E52-93EF-B328768700D2}" srcOrd="1" destOrd="0" presId="urn:microsoft.com/office/officeart/2005/8/layout/list1"/>
    <dgm:cxn modelId="{EB2E5115-F907-43E7-824F-FCC9FEE9715E}" srcId="{D397ED3D-9358-487F-BAF1-7C5596148311}" destId="{7DFF5D5B-14B9-498F-87CF-B0A5302E864D}" srcOrd="0" destOrd="0" parTransId="{E062F062-A3D7-454C-9C7E-4B39AFD8B293}" sibTransId="{C93F7BB8-C26A-4A1D-A341-95F42CB34AD8}"/>
    <dgm:cxn modelId="{B4FC3319-BB47-4961-BB98-3AD6385EB296}" type="presOf" srcId="{8C9D154C-D759-4044-8BEE-16F27009FE7F}" destId="{AD804616-144B-44A6-A65B-55B18D71E4E8}" srcOrd="0" destOrd="0" presId="urn:microsoft.com/office/officeart/2005/8/layout/list1"/>
    <dgm:cxn modelId="{F27EA71E-4A75-43BC-B334-5E511A11FCF1}" type="presOf" srcId="{2FCB04AA-23AE-4518-B374-EA86B315494D}" destId="{794E5B95-6880-46C1-AD89-D51D58CCBB49}" srcOrd="1" destOrd="0" presId="urn:microsoft.com/office/officeart/2005/8/layout/list1"/>
    <dgm:cxn modelId="{F8732C65-5394-4778-9AA7-C84067C68451}" srcId="{E3743AE0-19D7-476E-BE2E-4D860A12CB56}" destId="{D397ED3D-9358-487F-BAF1-7C5596148311}" srcOrd="4" destOrd="0" parTransId="{55212EE8-1DE4-4AC2-9D44-FE3F9636DFDE}" sibTransId="{2E7E2962-AFD0-402E-8C40-2D597CA4C148}"/>
    <dgm:cxn modelId="{F3BEDD46-E102-47AD-8213-D3CD80E869DB}" type="presOf" srcId="{2FCB04AA-23AE-4518-B374-EA86B315494D}" destId="{36B7F458-E91C-4F7D-8ACF-D35AE502EAB3}" srcOrd="0" destOrd="0" presId="urn:microsoft.com/office/officeart/2005/8/layout/list1"/>
    <dgm:cxn modelId="{7014346A-13A2-49EA-9B31-EC19638C2904}" srcId="{E3743AE0-19D7-476E-BE2E-4D860A12CB56}" destId="{8C9D154C-D759-4044-8BEE-16F27009FE7F}" srcOrd="2" destOrd="0" parTransId="{30A847AF-569F-48A6-8E05-1AD53C768D5B}" sibTransId="{C37549E2-3034-4BB3-886B-0070E05F89D9}"/>
    <dgm:cxn modelId="{3105A36D-425D-47F6-A393-BDB3A8C44007}" type="presOf" srcId="{6BCE2F43-DA95-49C8-89A3-3508A07F9FE6}" destId="{EA910633-A7E5-4F47-ADFE-CC80810836D2}" srcOrd="0" destOrd="0" presId="urn:microsoft.com/office/officeart/2005/8/layout/list1"/>
    <dgm:cxn modelId="{288F174F-355C-476C-8202-BB095F587807}" srcId="{E3743AE0-19D7-476E-BE2E-4D860A12CB56}" destId="{07B65A4F-DE2C-4775-94C0-DC5E6122B0D7}" srcOrd="1" destOrd="0" parTransId="{8C54CC78-6BE4-4178-AF2B-B4B4C1B9827A}" sibTransId="{2A7DF0E6-E042-4B14-9115-9A1E01ED452A}"/>
    <dgm:cxn modelId="{B1BD4977-9EAD-43C8-AF8E-84980F449CB0}" srcId="{8C9D154C-D759-4044-8BEE-16F27009FE7F}" destId="{3673FA0F-D4B5-46CE-8400-E65E8C652045}" srcOrd="1" destOrd="0" parTransId="{F3C3CA96-845F-4C7A-A604-4C803C56D4FB}" sibTransId="{A60BE800-2B94-4C8F-AE2C-677E439F607D}"/>
    <dgm:cxn modelId="{6CA1C978-67B9-4B12-8F00-2B3925C547EF}" type="presOf" srcId="{3673FA0F-D4B5-46CE-8400-E65E8C652045}" destId="{5EC770FE-6C7F-49CA-ADE6-45513AA59519}" srcOrd="0" destOrd="1" presId="urn:microsoft.com/office/officeart/2005/8/layout/list1"/>
    <dgm:cxn modelId="{695DCF7B-B298-478A-903E-A676DE09D87E}" srcId="{8C9D154C-D759-4044-8BEE-16F27009FE7F}" destId="{7D895E3A-2950-403A-9864-30BF77CB6B5C}" srcOrd="2" destOrd="0" parTransId="{07BFEE88-B8CD-4FFD-9029-E75F9FF37D65}" sibTransId="{432056CF-0B09-4703-8F3E-9CDF75E74CE4}"/>
    <dgm:cxn modelId="{6F59CF7D-79F6-4800-8007-3AB24183086D}" type="presOf" srcId="{B04187C9-6D24-4367-9EB2-C84EEF613637}" destId="{5EC770FE-6C7F-49CA-ADE6-45513AA59519}" srcOrd="0" destOrd="0" presId="urn:microsoft.com/office/officeart/2005/8/layout/list1"/>
    <dgm:cxn modelId="{BA482E87-5F03-46E1-B79F-B8B8A76E2D5D}" type="presOf" srcId="{7DFF5D5B-14B9-498F-87CF-B0A5302E864D}" destId="{845506E0-98C7-4A76-BC66-55896B677C6C}" srcOrd="0" destOrd="0" presId="urn:microsoft.com/office/officeart/2005/8/layout/list1"/>
    <dgm:cxn modelId="{10B36E90-94EC-4F9F-AD23-C57BE059B7EB}" type="presOf" srcId="{6BCE2F43-DA95-49C8-89A3-3508A07F9FE6}" destId="{633968D2-D216-44D6-9CA1-8234ECBEF550}" srcOrd="1" destOrd="0" presId="urn:microsoft.com/office/officeart/2005/8/layout/list1"/>
    <dgm:cxn modelId="{0D87C8A0-12BB-4A26-A132-09A981C477D1}" type="presOf" srcId="{07B65A4F-DE2C-4775-94C0-DC5E6122B0D7}" destId="{89149287-A420-4DA5-97E6-E16FCD41769A}" srcOrd="0" destOrd="0" presId="urn:microsoft.com/office/officeart/2005/8/layout/list1"/>
    <dgm:cxn modelId="{55AD0DA8-218E-4CEC-ACF0-45D498C9A6E5}" srcId="{E3743AE0-19D7-476E-BE2E-4D860A12CB56}" destId="{2FCB04AA-23AE-4518-B374-EA86B315494D}" srcOrd="0" destOrd="0" parTransId="{A2D3F819-E6CC-476F-AA7A-8C32C30252B8}" sibTransId="{635966C1-ED08-4D52-BAA5-0787620B0882}"/>
    <dgm:cxn modelId="{65BEFEBE-5BD1-43E7-9C9F-3F51A18020B6}" srcId="{8C9D154C-D759-4044-8BEE-16F27009FE7F}" destId="{B04187C9-6D24-4367-9EB2-C84EEF613637}" srcOrd="0" destOrd="0" parTransId="{84520929-171D-4918-8FB1-5D92E3CC9E48}" sibTransId="{359C7482-46E3-4088-8621-8CD093839124}"/>
    <dgm:cxn modelId="{4150AFDE-7E09-4917-B75E-0EA6D45FF4C6}" type="presOf" srcId="{D397ED3D-9358-487F-BAF1-7C5596148311}" destId="{3502EF2F-B1F2-494F-B38A-480A9B68524C}" srcOrd="0" destOrd="0" presId="urn:microsoft.com/office/officeart/2005/8/layout/list1"/>
    <dgm:cxn modelId="{87889EE5-0E7C-4A75-A969-516002C3917F}" type="presOf" srcId="{07B65A4F-DE2C-4775-94C0-DC5E6122B0D7}" destId="{22FEA663-8127-4E0E-B5FE-B6D5E8AB7CA5}" srcOrd="1" destOrd="0" presId="urn:microsoft.com/office/officeart/2005/8/layout/list1"/>
    <dgm:cxn modelId="{DB014BE7-6F1E-4309-A4F7-18E24E884B2B}" type="presOf" srcId="{7D895E3A-2950-403A-9864-30BF77CB6B5C}" destId="{5EC770FE-6C7F-49CA-ADE6-45513AA59519}" srcOrd="0" destOrd="2" presId="urn:microsoft.com/office/officeart/2005/8/layout/list1"/>
    <dgm:cxn modelId="{1F15B7E7-A763-445D-9D9C-D8F9991F1A99}" type="presOf" srcId="{D397ED3D-9358-487F-BAF1-7C5596148311}" destId="{1EBF2460-BE66-4736-B837-1008D1B0143E}" srcOrd="1" destOrd="0" presId="urn:microsoft.com/office/officeart/2005/8/layout/list1"/>
    <dgm:cxn modelId="{423BA9F4-F935-47BA-9CD6-9E07C404C7D2}" srcId="{E3743AE0-19D7-476E-BE2E-4D860A12CB56}" destId="{6BCE2F43-DA95-49C8-89A3-3508A07F9FE6}" srcOrd="3" destOrd="0" parTransId="{C2CCBEBE-B5A7-4F44-8712-7AA9794B29CD}" sibTransId="{7535D946-15E2-4451-818F-2E97EAC43FB2}"/>
    <dgm:cxn modelId="{9874F5F0-AE5B-444F-94A6-7F367AD4187A}" type="presParOf" srcId="{82C7900D-5A25-4E93-A34B-6D0F5144C65F}" destId="{3FBCCD62-CC32-495B-A5EF-465605760B28}" srcOrd="0" destOrd="0" presId="urn:microsoft.com/office/officeart/2005/8/layout/list1"/>
    <dgm:cxn modelId="{89668B99-C173-4196-B734-E1A521AB2E7A}" type="presParOf" srcId="{3FBCCD62-CC32-495B-A5EF-465605760B28}" destId="{36B7F458-E91C-4F7D-8ACF-D35AE502EAB3}" srcOrd="0" destOrd="0" presId="urn:microsoft.com/office/officeart/2005/8/layout/list1"/>
    <dgm:cxn modelId="{C9965A6B-17E4-49D4-893D-B1C78E2E0E77}" type="presParOf" srcId="{3FBCCD62-CC32-495B-A5EF-465605760B28}" destId="{794E5B95-6880-46C1-AD89-D51D58CCBB49}" srcOrd="1" destOrd="0" presId="urn:microsoft.com/office/officeart/2005/8/layout/list1"/>
    <dgm:cxn modelId="{5EB0ECD3-8BFE-4D37-93C4-8C4ABCE17B61}" type="presParOf" srcId="{82C7900D-5A25-4E93-A34B-6D0F5144C65F}" destId="{B9CCEE79-4698-43B4-B211-78BF93533566}" srcOrd="1" destOrd="0" presId="urn:microsoft.com/office/officeart/2005/8/layout/list1"/>
    <dgm:cxn modelId="{B4931B37-D06E-48E8-8FDB-91FFC0547407}" type="presParOf" srcId="{82C7900D-5A25-4E93-A34B-6D0F5144C65F}" destId="{7C824928-3140-4090-8DF3-2CE0DE2830B9}" srcOrd="2" destOrd="0" presId="urn:microsoft.com/office/officeart/2005/8/layout/list1"/>
    <dgm:cxn modelId="{929C1BD7-9622-4523-B25C-29CA664258B2}" type="presParOf" srcId="{82C7900D-5A25-4E93-A34B-6D0F5144C65F}" destId="{057CEEDE-10A3-467F-8509-BAF7B786AED0}" srcOrd="3" destOrd="0" presId="urn:microsoft.com/office/officeart/2005/8/layout/list1"/>
    <dgm:cxn modelId="{543349F9-87E9-4FC6-A8AC-3BF23D6973F3}" type="presParOf" srcId="{82C7900D-5A25-4E93-A34B-6D0F5144C65F}" destId="{AFF3F0FB-3CE3-44FA-BE87-0F08790FB139}" srcOrd="4" destOrd="0" presId="urn:microsoft.com/office/officeart/2005/8/layout/list1"/>
    <dgm:cxn modelId="{30BD6AD5-7100-42D5-86CA-32ED2326B720}" type="presParOf" srcId="{AFF3F0FB-3CE3-44FA-BE87-0F08790FB139}" destId="{89149287-A420-4DA5-97E6-E16FCD41769A}" srcOrd="0" destOrd="0" presId="urn:microsoft.com/office/officeart/2005/8/layout/list1"/>
    <dgm:cxn modelId="{A6834ED6-72CD-434B-9878-F4D7C4538981}" type="presParOf" srcId="{AFF3F0FB-3CE3-44FA-BE87-0F08790FB139}" destId="{22FEA663-8127-4E0E-B5FE-B6D5E8AB7CA5}" srcOrd="1" destOrd="0" presId="urn:microsoft.com/office/officeart/2005/8/layout/list1"/>
    <dgm:cxn modelId="{9D94CCC6-DA26-4A3F-AF8A-0DB9EF47EAFF}" type="presParOf" srcId="{82C7900D-5A25-4E93-A34B-6D0F5144C65F}" destId="{8CB72618-32AE-4AEA-A3F8-5C0FFDDCDDC5}" srcOrd="5" destOrd="0" presId="urn:microsoft.com/office/officeart/2005/8/layout/list1"/>
    <dgm:cxn modelId="{6B2F2A36-7B76-4435-AE9B-FA71CBCC0126}" type="presParOf" srcId="{82C7900D-5A25-4E93-A34B-6D0F5144C65F}" destId="{1504BD2C-B3A9-46D8-989D-FEF752E8EFAE}" srcOrd="6" destOrd="0" presId="urn:microsoft.com/office/officeart/2005/8/layout/list1"/>
    <dgm:cxn modelId="{6C13B838-FF64-4924-8F08-07C48CE8DF78}" type="presParOf" srcId="{82C7900D-5A25-4E93-A34B-6D0F5144C65F}" destId="{195D8A06-CADB-4A28-A82E-239DA6D79C1B}" srcOrd="7" destOrd="0" presId="urn:microsoft.com/office/officeart/2005/8/layout/list1"/>
    <dgm:cxn modelId="{F631F04A-C3E8-4DE5-ADA5-C4B3E1AB4D6F}" type="presParOf" srcId="{82C7900D-5A25-4E93-A34B-6D0F5144C65F}" destId="{E5BEA85E-8413-4002-97B3-58085EA448E1}" srcOrd="8" destOrd="0" presId="urn:microsoft.com/office/officeart/2005/8/layout/list1"/>
    <dgm:cxn modelId="{7C819AA6-4A51-4A6C-90BD-6B48EF575A0E}" type="presParOf" srcId="{E5BEA85E-8413-4002-97B3-58085EA448E1}" destId="{AD804616-144B-44A6-A65B-55B18D71E4E8}" srcOrd="0" destOrd="0" presId="urn:microsoft.com/office/officeart/2005/8/layout/list1"/>
    <dgm:cxn modelId="{33CE6AB6-9CCE-42EA-B3EF-EC02CF3EF5C5}" type="presParOf" srcId="{E5BEA85E-8413-4002-97B3-58085EA448E1}" destId="{8C0B5F8C-17FC-4E52-93EF-B328768700D2}" srcOrd="1" destOrd="0" presId="urn:microsoft.com/office/officeart/2005/8/layout/list1"/>
    <dgm:cxn modelId="{51EBEA5F-6C2A-4C99-BE99-C06484B5C7DA}" type="presParOf" srcId="{82C7900D-5A25-4E93-A34B-6D0F5144C65F}" destId="{093983FC-A35C-49EB-ACE7-DDAAA834BC36}" srcOrd="9" destOrd="0" presId="urn:microsoft.com/office/officeart/2005/8/layout/list1"/>
    <dgm:cxn modelId="{2B6A68B9-5F42-48A7-95F3-DBEC7C9B733F}" type="presParOf" srcId="{82C7900D-5A25-4E93-A34B-6D0F5144C65F}" destId="{5EC770FE-6C7F-49CA-ADE6-45513AA59519}" srcOrd="10" destOrd="0" presId="urn:microsoft.com/office/officeart/2005/8/layout/list1"/>
    <dgm:cxn modelId="{656ECC74-8F32-4FA0-A0F0-1BA7807FC08E}" type="presParOf" srcId="{82C7900D-5A25-4E93-A34B-6D0F5144C65F}" destId="{C0096D0D-99DD-43E0-AA15-401F128CCC36}" srcOrd="11" destOrd="0" presId="urn:microsoft.com/office/officeart/2005/8/layout/list1"/>
    <dgm:cxn modelId="{D80D50CC-63C5-488A-B555-ED2C7AAB2AA6}" type="presParOf" srcId="{82C7900D-5A25-4E93-A34B-6D0F5144C65F}" destId="{F8602234-67A0-4E58-A480-5F49B264F83B}" srcOrd="12" destOrd="0" presId="urn:microsoft.com/office/officeart/2005/8/layout/list1"/>
    <dgm:cxn modelId="{1705A484-E409-4031-A9DC-10F1A3E32E17}" type="presParOf" srcId="{F8602234-67A0-4E58-A480-5F49B264F83B}" destId="{EA910633-A7E5-4F47-ADFE-CC80810836D2}" srcOrd="0" destOrd="0" presId="urn:microsoft.com/office/officeart/2005/8/layout/list1"/>
    <dgm:cxn modelId="{4D1D3FC8-E9F9-4D24-8CE5-3CFEEECA1C6A}" type="presParOf" srcId="{F8602234-67A0-4E58-A480-5F49B264F83B}" destId="{633968D2-D216-44D6-9CA1-8234ECBEF550}" srcOrd="1" destOrd="0" presId="urn:microsoft.com/office/officeart/2005/8/layout/list1"/>
    <dgm:cxn modelId="{FACD7DE3-6727-4918-801E-EE336F03A69A}" type="presParOf" srcId="{82C7900D-5A25-4E93-A34B-6D0F5144C65F}" destId="{55F45F91-D30E-4E08-AD06-FDC7A0080145}" srcOrd="13" destOrd="0" presId="urn:microsoft.com/office/officeart/2005/8/layout/list1"/>
    <dgm:cxn modelId="{C194D1B5-A69B-4DC8-ADF5-9CDB34D86595}" type="presParOf" srcId="{82C7900D-5A25-4E93-A34B-6D0F5144C65F}" destId="{AA871B29-006F-4F55-BDBB-6D7A78AB68CA}" srcOrd="14" destOrd="0" presId="urn:microsoft.com/office/officeart/2005/8/layout/list1"/>
    <dgm:cxn modelId="{D0F812A3-F3D1-4B8B-9D17-66104572B5BE}" type="presParOf" srcId="{82C7900D-5A25-4E93-A34B-6D0F5144C65F}" destId="{1C3083F0-4546-4150-A0CB-E31A1FA11835}" srcOrd="15" destOrd="0" presId="urn:microsoft.com/office/officeart/2005/8/layout/list1"/>
    <dgm:cxn modelId="{DEBEB92C-0026-4C34-8F2B-9BCA4248584E}" type="presParOf" srcId="{82C7900D-5A25-4E93-A34B-6D0F5144C65F}" destId="{6FB427C3-111E-4AB0-83F5-3527F9A06E65}" srcOrd="16" destOrd="0" presId="urn:microsoft.com/office/officeart/2005/8/layout/list1"/>
    <dgm:cxn modelId="{EB0EA549-7DF9-4370-8E81-11D23C70B87E}" type="presParOf" srcId="{6FB427C3-111E-4AB0-83F5-3527F9A06E65}" destId="{3502EF2F-B1F2-494F-B38A-480A9B68524C}" srcOrd="0" destOrd="0" presId="urn:microsoft.com/office/officeart/2005/8/layout/list1"/>
    <dgm:cxn modelId="{F8E7705F-9BE2-410B-9F2D-A001CC366CBC}" type="presParOf" srcId="{6FB427C3-111E-4AB0-83F5-3527F9A06E65}" destId="{1EBF2460-BE66-4736-B837-1008D1B0143E}" srcOrd="1" destOrd="0" presId="urn:microsoft.com/office/officeart/2005/8/layout/list1"/>
    <dgm:cxn modelId="{EDA771EE-3DEC-4CAB-B506-73A433C9B711}" type="presParOf" srcId="{82C7900D-5A25-4E93-A34B-6D0F5144C65F}" destId="{893115AD-01BC-441F-8E18-12C288F24F13}" srcOrd="17" destOrd="0" presId="urn:microsoft.com/office/officeart/2005/8/layout/list1"/>
    <dgm:cxn modelId="{EABFA1FA-C7C0-4F2E-911D-1F405AE3B42C}" type="presParOf" srcId="{82C7900D-5A25-4E93-A34B-6D0F5144C65F}" destId="{845506E0-98C7-4A76-BC66-55896B677C6C}" srcOrd="18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F9A5473-07EA-4549-9C95-5FC7A8501706}" type="doc">
      <dgm:prSet loTypeId="urn:microsoft.com/office/officeart/2005/8/layout/list1" loCatId="list" qsTypeId="urn:microsoft.com/office/officeart/2005/8/quickstyle/simple1" qsCatId="simple" csTypeId="urn:microsoft.com/office/officeart/2005/8/colors/accent0_1" csCatId="mainScheme"/>
      <dgm:spPr/>
      <dgm:t>
        <a:bodyPr/>
        <a:lstStyle/>
        <a:p>
          <a:endParaRPr lang="en-US"/>
        </a:p>
      </dgm:t>
    </dgm:pt>
    <dgm:pt modelId="{3DF7B76B-1338-4356-8F2C-1EC580DAD530}">
      <dgm:prSet/>
      <dgm:spPr/>
      <dgm:t>
        <a:bodyPr/>
        <a:lstStyle/>
        <a:p>
          <a:r>
            <a:rPr lang="en-US"/>
            <a:t>Satellite resolution &amp; revisit time:</a:t>
          </a:r>
        </a:p>
      </dgm:t>
    </dgm:pt>
    <dgm:pt modelId="{9EE0A616-3256-4F8A-84FE-9AEE3AC980D0}" type="parTrans" cxnId="{4CB93237-0436-416F-9657-702775DE9D82}">
      <dgm:prSet/>
      <dgm:spPr/>
      <dgm:t>
        <a:bodyPr/>
        <a:lstStyle/>
        <a:p>
          <a:endParaRPr lang="en-US"/>
        </a:p>
      </dgm:t>
    </dgm:pt>
    <dgm:pt modelId="{AD68C5F7-F4FC-4ACC-B24A-1BD13C9E837D}" type="sibTrans" cxnId="{4CB93237-0436-416F-9657-702775DE9D82}">
      <dgm:prSet/>
      <dgm:spPr/>
      <dgm:t>
        <a:bodyPr/>
        <a:lstStyle/>
        <a:p>
          <a:endParaRPr lang="en-US"/>
        </a:p>
      </dgm:t>
    </dgm:pt>
    <dgm:pt modelId="{2015F4F1-D59E-46F0-B711-AD98F992338D}">
      <dgm:prSet/>
      <dgm:spPr/>
      <dgm:t>
        <a:bodyPr/>
        <a:lstStyle/>
        <a:p>
          <a:r>
            <a:rPr lang="en-US" dirty="0"/>
            <a:t>Satellite images often lack detail and may be days apart, making it harder to detect small or recent damage.</a:t>
          </a:r>
        </a:p>
      </dgm:t>
    </dgm:pt>
    <dgm:pt modelId="{4FCB6180-F1DC-4301-9D38-66DA48BA8670}" type="parTrans" cxnId="{2D93EEFB-D40B-4E61-97BE-ED14D14B6932}">
      <dgm:prSet/>
      <dgm:spPr/>
      <dgm:t>
        <a:bodyPr/>
        <a:lstStyle/>
        <a:p>
          <a:endParaRPr lang="en-US"/>
        </a:p>
      </dgm:t>
    </dgm:pt>
    <dgm:pt modelId="{33AB3214-3565-48E9-9059-66E1CB575F90}" type="sibTrans" cxnId="{2D93EEFB-D40B-4E61-97BE-ED14D14B6932}">
      <dgm:prSet/>
      <dgm:spPr/>
      <dgm:t>
        <a:bodyPr/>
        <a:lstStyle/>
        <a:p>
          <a:endParaRPr lang="en-US"/>
        </a:p>
      </dgm:t>
    </dgm:pt>
    <dgm:pt modelId="{D9E1B5EF-613E-4ADA-BBDB-B183A2518373}">
      <dgm:prSet/>
      <dgm:spPr/>
      <dgm:t>
        <a:bodyPr/>
        <a:lstStyle/>
        <a:p>
          <a:r>
            <a:rPr lang="en-US"/>
            <a:t>Manual annotation effort:</a:t>
          </a:r>
        </a:p>
      </dgm:t>
    </dgm:pt>
    <dgm:pt modelId="{802CF9F9-C331-465E-9F84-EF67A005353B}" type="parTrans" cxnId="{1289D688-3762-458C-92D8-1864F6C71072}">
      <dgm:prSet/>
      <dgm:spPr/>
      <dgm:t>
        <a:bodyPr/>
        <a:lstStyle/>
        <a:p>
          <a:endParaRPr lang="en-US"/>
        </a:p>
      </dgm:t>
    </dgm:pt>
    <dgm:pt modelId="{56D67AA0-3567-43C0-836A-2565172F4755}" type="sibTrans" cxnId="{1289D688-3762-458C-92D8-1864F6C71072}">
      <dgm:prSet/>
      <dgm:spPr/>
      <dgm:t>
        <a:bodyPr/>
        <a:lstStyle/>
        <a:p>
          <a:endParaRPr lang="en-US"/>
        </a:p>
      </dgm:t>
    </dgm:pt>
    <dgm:pt modelId="{7F5230BE-1CE0-4EFD-8D83-631DFDE07FB7}">
      <dgm:prSet/>
      <dgm:spPr/>
      <dgm:t>
        <a:bodyPr/>
        <a:lstStyle/>
        <a:p>
          <a:r>
            <a:rPr lang="en-US"/>
            <a:t>Labelling flooded vs non-flooded areas by hand is time-consuming, especially for large datasets.</a:t>
          </a:r>
        </a:p>
      </dgm:t>
    </dgm:pt>
    <dgm:pt modelId="{27F6C326-68CA-443E-B260-5247A2BEF84F}" type="parTrans" cxnId="{BEA571D3-7BEF-4063-A4FA-F2BA9589F856}">
      <dgm:prSet/>
      <dgm:spPr/>
      <dgm:t>
        <a:bodyPr/>
        <a:lstStyle/>
        <a:p>
          <a:endParaRPr lang="en-US"/>
        </a:p>
      </dgm:t>
    </dgm:pt>
    <dgm:pt modelId="{506C2B6B-F0DC-4493-BDD2-56A5CC5BDDBD}" type="sibTrans" cxnId="{BEA571D3-7BEF-4063-A4FA-F2BA9589F856}">
      <dgm:prSet/>
      <dgm:spPr/>
      <dgm:t>
        <a:bodyPr/>
        <a:lstStyle/>
        <a:p>
          <a:endParaRPr lang="en-US"/>
        </a:p>
      </dgm:t>
    </dgm:pt>
    <dgm:pt modelId="{D00A67CC-DA9B-472F-A166-76F6F9D4900F}">
      <dgm:prSet/>
      <dgm:spPr/>
      <dgm:t>
        <a:bodyPr/>
        <a:lstStyle/>
        <a:p>
          <a:r>
            <a:rPr lang="en-US"/>
            <a:t>Defining “damage” for AI models:</a:t>
          </a:r>
        </a:p>
      </dgm:t>
    </dgm:pt>
    <dgm:pt modelId="{F0854E2D-56DE-45B9-90ED-F69FBE9FCC06}" type="parTrans" cxnId="{B8CDD6D9-3A76-4E64-A6FF-F0910954D8F7}">
      <dgm:prSet/>
      <dgm:spPr/>
      <dgm:t>
        <a:bodyPr/>
        <a:lstStyle/>
        <a:p>
          <a:endParaRPr lang="en-US"/>
        </a:p>
      </dgm:t>
    </dgm:pt>
    <dgm:pt modelId="{4858162B-F6B1-485D-8D68-939EED14A612}" type="sibTrans" cxnId="{B8CDD6D9-3A76-4E64-A6FF-F0910954D8F7}">
      <dgm:prSet/>
      <dgm:spPr/>
      <dgm:t>
        <a:bodyPr/>
        <a:lstStyle/>
        <a:p>
          <a:endParaRPr lang="en-US"/>
        </a:p>
      </dgm:t>
    </dgm:pt>
    <dgm:pt modelId="{0EF0C118-491D-4B6A-B74E-4D0B5BFC5B6D}">
      <dgm:prSet/>
      <dgm:spPr/>
      <dgm:t>
        <a:bodyPr/>
        <a:lstStyle/>
        <a:p>
          <a:r>
            <a:rPr lang="en-US"/>
            <a:t>Damage can look different depending on the scene, making it hard to create consistent labels for training.</a:t>
          </a:r>
        </a:p>
      </dgm:t>
    </dgm:pt>
    <dgm:pt modelId="{1141D988-5D4C-4337-9F83-259B471C7B52}" type="parTrans" cxnId="{E14DAE3B-608D-4222-B0E6-D952F882F97C}">
      <dgm:prSet/>
      <dgm:spPr/>
      <dgm:t>
        <a:bodyPr/>
        <a:lstStyle/>
        <a:p>
          <a:endParaRPr lang="en-US"/>
        </a:p>
      </dgm:t>
    </dgm:pt>
    <dgm:pt modelId="{ED9008B3-B3E0-4BE4-958A-65771A0AB5E8}" type="sibTrans" cxnId="{E14DAE3B-608D-4222-B0E6-D952F882F97C}">
      <dgm:prSet/>
      <dgm:spPr/>
      <dgm:t>
        <a:bodyPr/>
        <a:lstStyle/>
        <a:p>
          <a:endParaRPr lang="en-US"/>
        </a:p>
      </dgm:t>
    </dgm:pt>
    <dgm:pt modelId="{13AE1A77-4851-47FE-B1F9-77BCF2286D58}" type="pres">
      <dgm:prSet presAssocID="{DF9A5473-07EA-4549-9C95-5FC7A8501706}" presName="linear" presStyleCnt="0">
        <dgm:presLayoutVars>
          <dgm:dir/>
          <dgm:animLvl val="lvl"/>
          <dgm:resizeHandles val="exact"/>
        </dgm:presLayoutVars>
      </dgm:prSet>
      <dgm:spPr/>
    </dgm:pt>
    <dgm:pt modelId="{7E0E5323-EC2C-4F96-B09A-F5AF3AE04E80}" type="pres">
      <dgm:prSet presAssocID="{3DF7B76B-1338-4356-8F2C-1EC580DAD530}" presName="parentLin" presStyleCnt="0"/>
      <dgm:spPr/>
    </dgm:pt>
    <dgm:pt modelId="{FDF47A03-0E96-4E9C-8A59-1ED59F9AF01B}" type="pres">
      <dgm:prSet presAssocID="{3DF7B76B-1338-4356-8F2C-1EC580DAD530}" presName="parentLeftMargin" presStyleLbl="node1" presStyleIdx="0" presStyleCnt="3"/>
      <dgm:spPr/>
    </dgm:pt>
    <dgm:pt modelId="{11A63C71-0A8A-44ED-A20A-0CC8CA395243}" type="pres">
      <dgm:prSet presAssocID="{3DF7B76B-1338-4356-8F2C-1EC580DAD530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38150B85-6FAB-439B-88A8-08C60A9D4DBC}" type="pres">
      <dgm:prSet presAssocID="{3DF7B76B-1338-4356-8F2C-1EC580DAD530}" presName="negativeSpace" presStyleCnt="0"/>
      <dgm:spPr/>
    </dgm:pt>
    <dgm:pt modelId="{A19D76F1-F615-47DD-B6E0-7427AEAEBBD5}" type="pres">
      <dgm:prSet presAssocID="{3DF7B76B-1338-4356-8F2C-1EC580DAD530}" presName="childText" presStyleLbl="conFgAcc1" presStyleIdx="0" presStyleCnt="3">
        <dgm:presLayoutVars>
          <dgm:bulletEnabled val="1"/>
        </dgm:presLayoutVars>
      </dgm:prSet>
      <dgm:spPr/>
    </dgm:pt>
    <dgm:pt modelId="{9BF9ED76-5D9F-4EC3-A203-B856A3F75B35}" type="pres">
      <dgm:prSet presAssocID="{AD68C5F7-F4FC-4ACC-B24A-1BD13C9E837D}" presName="spaceBetweenRectangles" presStyleCnt="0"/>
      <dgm:spPr/>
    </dgm:pt>
    <dgm:pt modelId="{8D068884-D2B2-4671-9D57-0C3B349F7212}" type="pres">
      <dgm:prSet presAssocID="{D9E1B5EF-613E-4ADA-BBDB-B183A2518373}" presName="parentLin" presStyleCnt="0"/>
      <dgm:spPr/>
    </dgm:pt>
    <dgm:pt modelId="{73BA77C0-9811-4C27-A943-40F58D85B5C8}" type="pres">
      <dgm:prSet presAssocID="{D9E1B5EF-613E-4ADA-BBDB-B183A2518373}" presName="parentLeftMargin" presStyleLbl="node1" presStyleIdx="0" presStyleCnt="3"/>
      <dgm:spPr/>
    </dgm:pt>
    <dgm:pt modelId="{DF914CB7-C39C-49D9-9729-4405DEAE959A}" type="pres">
      <dgm:prSet presAssocID="{D9E1B5EF-613E-4ADA-BBDB-B183A2518373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8DD120DF-ED4F-4AD9-B625-B18F59B22C58}" type="pres">
      <dgm:prSet presAssocID="{D9E1B5EF-613E-4ADA-BBDB-B183A2518373}" presName="negativeSpace" presStyleCnt="0"/>
      <dgm:spPr/>
    </dgm:pt>
    <dgm:pt modelId="{4A33B215-2C64-443E-AE5F-076B8B1D21C5}" type="pres">
      <dgm:prSet presAssocID="{D9E1B5EF-613E-4ADA-BBDB-B183A2518373}" presName="childText" presStyleLbl="conFgAcc1" presStyleIdx="1" presStyleCnt="3">
        <dgm:presLayoutVars>
          <dgm:bulletEnabled val="1"/>
        </dgm:presLayoutVars>
      </dgm:prSet>
      <dgm:spPr/>
    </dgm:pt>
    <dgm:pt modelId="{5ECB443B-9C48-4055-95F7-F15321A4272E}" type="pres">
      <dgm:prSet presAssocID="{56D67AA0-3567-43C0-836A-2565172F4755}" presName="spaceBetweenRectangles" presStyleCnt="0"/>
      <dgm:spPr/>
    </dgm:pt>
    <dgm:pt modelId="{E744F226-960E-4157-9CC8-88F74C94B20D}" type="pres">
      <dgm:prSet presAssocID="{D00A67CC-DA9B-472F-A166-76F6F9D4900F}" presName="parentLin" presStyleCnt="0"/>
      <dgm:spPr/>
    </dgm:pt>
    <dgm:pt modelId="{BC7B19D9-6F6A-4FDA-B70F-80E244FB5061}" type="pres">
      <dgm:prSet presAssocID="{D00A67CC-DA9B-472F-A166-76F6F9D4900F}" presName="parentLeftMargin" presStyleLbl="node1" presStyleIdx="1" presStyleCnt="3"/>
      <dgm:spPr/>
    </dgm:pt>
    <dgm:pt modelId="{C07CE5FD-2CCB-4CF2-B567-F6A55847F3D4}" type="pres">
      <dgm:prSet presAssocID="{D00A67CC-DA9B-472F-A166-76F6F9D4900F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072167EA-CCFD-4438-850F-5925BF0969C0}" type="pres">
      <dgm:prSet presAssocID="{D00A67CC-DA9B-472F-A166-76F6F9D4900F}" presName="negativeSpace" presStyleCnt="0"/>
      <dgm:spPr/>
    </dgm:pt>
    <dgm:pt modelId="{2FD2FBFF-E9B2-4073-9DF2-E33AF89835AB}" type="pres">
      <dgm:prSet presAssocID="{D00A67CC-DA9B-472F-A166-76F6F9D4900F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4CB93237-0436-416F-9657-702775DE9D82}" srcId="{DF9A5473-07EA-4549-9C95-5FC7A8501706}" destId="{3DF7B76B-1338-4356-8F2C-1EC580DAD530}" srcOrd="0" destOrd="0" parTransId="{9EE0A616-3256-4F8A-84FE-9AEE3AC980D0}" sibTransId="{AD68C5F7-F4FC-4ACC-B24A-1BD13C9E837D}"/>
    <dgm:cxn modelId="{E14DAE3B-608D-4222-B0E6-D952F882F97C}" srcId="{D00A67CC-DA9B-472F-A166-76F6F9D4900F}" destId="{0EF0C118-491D-4B6A-B74E-4D0B5BFC5B6D}" srcOrd="0" destOrd="0" parTransId="{1141D988-5D4C-4337-9F83-259B471C7B52}" sibTransId="{ED9008B3-B3E0-4BE4-958A-65771A0AB5E8}"/>
    <dgm:cxn modelId="{CE4B905F-55BB-4AAC-8CFF-102B0AFE1391}" type="presOf" srcId="{D00A67CC-DA9B-472F-A166-76F6F9D4900F}" destId="{C07CE5FD-2CCB-4CF2-B567-F6A55847F3D4}" srcOrd="1" destOrd="0" presId="urn:microsoft.com/office/officeart/2005/8/layout/list1"/>
    <dgm:cxn modelId="{7EF89B44-C207-434A-A3C2-2518A9DE6976}" type="presOf" srcId="{D9E1B5EF-613E-4ADA-BBDB-B183A2518373}" destId="{73BA77C0-9811-4C27-A943-40F58D85B5C8}" srcOrd="0" destOrd="0" presId="urn:microsoft.com/office/officeart/2005/8/layout/list1"/>
    <dgm:cxn modelId="{A9B01E47-7E87-4389-AD75-174781CC25B1}" type="presOf" srcId="{DF9A5473-07EA-4549-9C95-5FC7A8501706}" destId="{13AE1A77-4851-47FE-B1F9-77BCF2286D58}" srcOrd="0" destOrd="0" presId="urn:microsoft.com/office/officeart/2005/8/layout/list1"/>
    <dgm:cxn modelId="{BE6C077D-D92F-44EA-9850-375708A2C4AC}" type="presOf" srcId="{7F5230BE-1CE0-4EFD-8D83-631DFDE07FB7}" destId="{4A33B215-2C64-443E-AE5F-076B8B1D21C5}" srcOrd="0" destOrd="0" presId="urn:microsoft.com/office/officeart/2005/8/layout/list1"/>
    <dgm:cxn modelId="{1289D688-3762-458C-92D8-1864F6C71072}" srcId="{DF9A5473-07EA-4549-9C95-5FC7A8501706}" destId="{D9E1B5EF-613E-4ADA-BBDB-B183A2518373}" srcOrd="1" destOrd="0" parTransId="{802CF9F9-C331-465E-9F84-EF67A005353B}" sibTransId="{56D67AA0-3567-43C0-836A-2565172F4755}"/>
    <dgm:cxn modelId="{9431CF89-A728-4B6B-B370-A7CF8CF773DE}" type="presOf" srcId="{0EF0C118-491D-4B6A-B74E-4D0B5BFC5B6D}" destId="{2FD2FBFF-E9B2-4073-9DF2-E33AF89835AB}" srcOrd="0" destOrd="0" presId="urn:microsoft.com/office/officeart/2005/8/layout/list1"/>
    <dgm:cxn modelId="{CC852C9D-DA3A-4BF1-AE31-8C00A460E259}" type="presOf" srcId="{3DF7B76B-1338-4356-8F2C-1EC580DAD530}" destId="{11A63C71-0A8A-44ED-A20A-0CC8CA395243}" srcOrd="1" destOrd="0" presId="urn:microsoft.com/office/officeart/2005/8/layout/list1"/>
    <dgm:cxn modelId="{2B2D45C5-F97F-499B-8984-067344BB4556}" type="presOf" srcId="{2015F4F1-D59E-46F0-B711-AD98F992338D}" destId="{A19D76F1-F615-47DD-B6E0-7427AEAEBBD5}" srcOrd="0" destOrd="0" presId="urn:microsoft.com/office/officeart/2005/8/layout/list1"/>
    <dgm:cxn modelId="{3C085AD1-4F9A-46CE-AF43-F26060A2BA1F}" type="presOf" srcId="{D00A67CC-DA9B-472F-A166-76F6F9D4900F}" destId="{BC7B19D9-6F6A-4FDA-B70F-80E244FB5061}" srcOrd="0" destOrd="0" presId="urn:microsoft.com/office/officeart/2005/8/layout/list1"/>
    <dgm:cxn modelId="{BEA571D3-7BEF-4063-A4FA-F2BA9589F856}" srcId="{D9E1B5EF-613E-4ADA-BBDB-B183A2518373}" destId="{7F5230BE-1CE0-4EFD-8D83-631DFDE07FB7}" srcOrd="0" destOrd="0" parTransId="{27F6C326-68CA-443E-B260-5247A2BEF84F}" sibTransId="{506C2B6B-F0DC-4493-BDD2-56A5CC5BDDBD}"/>
    <dgm:cxn modelId="{B8CDD6D9-3A76-4E64-A6FF-F0910954D8F7}" srcId="{DF9A5473-07EA-4549-9C95-5FC7A8501706}" destId="{D00A67CC-DA9B-472F-A166-76F6F9D4900F}" srcOrd="2" destOrd="0" parTransId="{F0854E2D-56DE-45B9-90ED-F69FBE9FCC06}" sibTransId="{4858162B-F6B1-485D-8D68-939EED14A612}"/>
    <dgm:cxn modelId="{99966DE1-820B-46A4-B2A3-4F948CC0841A}" type="presOf" srcId="{3DF7B76B-1338-4356-8F2C-1EC580DAD530}" destId="{FDF47A03-0E96-4E9C-8A59-1ED59F9AF01B}" srcOrd="0" destOrd="0" presId="urn:microsoft.com/office/officeart/2005/8/layout/list1"/>
    <dgm:cxn modelId="{DB5D97EE-031B-40B3-B2D7-FDD18613C499}" type="presOf" srcId="{D9E1B5EF-613E-4ADA-BBDB-B183A2518373}" destId="{DF914CB7-C39C-49D9-9729-4405DEAE959A}" srcOrd="1" destOrd="0" presId="urn:microsoft.com/office/officeart/2005/8/layout/list1"/>
    <dgm:cxn modelId="{2D93EEFB-D40B-4E61-97BE-ED14D14B6932}" srcId="{3DF7B76B-1338-4356-8F2C-1EC580DAD530}" destId="{2015F4F1-D59E-46F0-B711-AD98F992338D}" srcOrd="0" destOrd="0" parTransId="{4FCB6180-F1DC-4301-9D38-66DA48BA8670}" sibTransId="{33AB3214-3565-48E9-9059-66E1CB575F90}"/>
    <dgm:cxn modelId="{5735B336-67AF-48D3-B143-56B4C1939543}" type="presParOf" srcId="{13AE1A77-4851-47FE-B1F9-77BCF2286D58}" destId="{7E0E5323-EC2C-4F96-B09A-F5AF3AE04E80}" srcOrd="0" destOrd="0" presId="urn:microsoft.com/office/officeart/2005/8/layout/list1"/>
    <dgm:cxn modelId="{BC15ECD4-1A36-460F-A3CD-45C44EA08DE8}" type="presParOf" srcId="{7E0E5323-EC2C-4F96-B09A-F5AF3AE04E80}" destId="{FDF47A03-0E96-4E9C-8A59-1ED59F9AF01B}" srcOrd="0" destOrd="0" presId="urn:microsoft.com/office/officeart/2005/8/layout/list1"/>
    <dgm:cxn modelId="{4576250B-A915-45DE-9563-B9A4275CA5D8}" type="presParOf" srcId="{7E0E5323-EC2C-4F96-B09A-F5AF3AE04E80}" destId="{11A63C71-0A8A-44ED-A20A-0CC8CA395243}" srcOrd="1" destOrd="0" presId="urn:microsoft.com/office/officeart/2005/8/layout/list1"/>
    <dgm:cxn modelId="{2E204854-C20A-4E42-B054-9695F66DBE26}" type="presParOf" srcId="{13AE1A77-4851-47FE-B1F9-77BCF2286D58}" destId="{38150B85-6FAB-439B-88A8-08C60A9D4DBC}" srcOrd="1" destOrd="0" presId="urn:microsoft.com/office/officeart/2005/8/layout/list1"/>
    <dgm:cxn modelId="{ADAA0132-32B5-4AF9-96A5-987146073855}" type="presParOf" srcId="{13AE1A77-4851-47FE-B1F9-77BCF2286D58}" destId="{A19D76F1-F615-47DD-B6E0-7427AEAEBBD5}" srcOrd="2" destOrd="0" presId="urn:microsoft.com/office/officeart/2005/8/layout/list1"/>
    <dgm:cxn modelId="{04EE28D3-173E-4B7D-91C1-6A385C7D7B28}" type="presParOf" srcId="{13AE1A77-4851-47FE-B1F9-77BCF2286D58}" destId="{9BF9ED76-5D9F-4EC3-A203-B856A3F75B35}" srcOrd="3" destOrd="0" presId="urn:microsoft.com/office/officeart/2005/8/layout/list1"/>
    <dgm:cxn modelId="{6A6B544F-AA44-4254-8BB8-ADAF2EE16659}" type="presParOf" srcId="{13AE1A77-4851-47FE-B1F9-77BCF2286D58}" destId="{8D068884-D2B2-4671-9D57-0C3B349F7212}" srcOrd="4" destOrd="0" presId="urn:microsoft.com/office/officeart/2005/8/layout/list1"/>
    <dgm:cxn modelId="{D8DBD449-B0B1-4FDD-85A7-DF0FAAC1E854}" type="presParOf" srcId="{8D068884-D2B2-4671-9D57-0C3B349F7212}" destId="{73BA77C0-9811-4C27-A943-40F58D85B5C8}" srcOrd="0" destOrd="0" presId="urn:microsoft.com/office/officeart/2005/8/layout/list1"/>
    <dgm:cxn modelId="{66925B4E-E80B-4D1E-B100-99CD223AB73D}" type="presParOf" srcId="{8D068884-D2B2-4671-9D57-0C3B349F7212}" destId="{DF914CB7-C39C-49D9-9729-4405DEAE959A}" srcOrd="1" destOrd="0" presId="urn:microsoft.com/office/officeart/2005/8/layout/list1"/>
    <dgm:cxn modelId="{B37A1FB7-0BE9-4544-8EC6-ACA4BEAD13A1}" type="presParOf" srcId="{13AE1A77-4851-47FE-B1F9-77BCF2286D58}" destId="{8DD120DF-ED4F-4AD9-B625-B18F59B22C58}" srcOrd="5" destOrd="0" presId="urn:microsoft.com/office/officeart/2005/8/layout/list1"/>
    <dgm:cxn modelId="{1F9EC773-4885-4807-8487-A9C987477D70}" type="presParOf" srcId="{13AE1A77-4851-47FE-B1F9-77BCF2286D58}" destId="{4A33B215-2C64-443E-AE5F-076B8B1D21C5}" srcOrd="6" destOrd="0" presId="urn:microsoft.com/office/officeart/2005/8/layout/list1"/>
    <dgm:cxn modelId="{6F536330-7540-45D4-A2E9-7030E60793C4}" type="presParOf" srcId="{13AE1A77-4851-47FE-B1F9-77BCF2286D58}" destId="{5ECB443B-9C48-4055-95F7-F15321A4272E}" srcOrd="7" destOrd="0" presId="urn:microsoft.com/office/officeart/2005/8/layout/list1"/>
    <dgm:cxn modelId="{5631408A-BA57-4614-8220-1BF02C128DA3}" type="presParOf" srcId="{13AE1A77-4851-47FE-B1F9-77BCF2286D58}" destId="{E744F226-960E-4157-9CC8-88F74C94B20D}" srcOrd="8" destOrd="0" presId="urn:microsoft.com/office/officeart/2005/8/layout/list1"/>
    <dgm:cxn modelId="{E9DD610C-7872-4192-AD4A-CC43CAE3684B}" type="presParOf" srcId="{E744F226-960E-4157-9CC8-88F74C94B20D}" destId="{BC7B19D9-6F6A-4FDA-B70F-80E244FB5061}" srcOrd="0" destOrd="0" presId="urn:microsoft.com/office/officeart/2005/8/layout/list1"/>
    <dgm:cxn modelId="{94260F67-F7C5-4F7C-AA01-474F4148232E}" type="presParOf" srcId="{E744F226-960E-4157-9CC8-88F74C94B20D}" destId="{C07CE5FD-2CCB-4CF2-B567-F6A55847F3D4}" srcOrd="1" destOrd="0" presId="urn:microsoft.com/office/officeart/2005/8/layout/list1"/>
    <dgm:cxn modelId="{44904878-3CD4-43E0-BC04-BF3078EA984A}" type="presParOf" srcId="{13AE1A77-4851-47FE-B1F9-77BCF2286D58}" destId="{072167EA-CCFD-4438-850F-5925BF0969C0}" srcOrd="9" destOrd="0" presId="urn:microsoft.com/office/officeart/2005/8/layout/list1"/>
    <dgm:cxn modelId="{F5A1FD6A-A166-4284-BEB0-F81EB611DD10}" type="presParOf" srcId="{13AE1A77-4851-47FE-B1F9-77BCF2286D58}" destId="{2FD2FBFF-E9B2-4073-9DF2-E33AF89835AB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3572EDA-5321-4084-AAAB-A1B2F84B0A00}" type="doc">
      <dgm:prSet loTypeId="urn:microsoft.com/office/officeart/2005/8/layout/list1" loCatId="list" qsTypeId="urn:microsoft.com/office/officeart/2005/8/quickstyle/simple1" qsCatId="simple" csTypeId="urn:microsoft.com/office/officeart/2005/8/colors/accent0_1" csCatId="mainScheme"/>
      <dgm:spPr/>
      <dgm:t>
        <a:bodyPr/>
        <a:lstStyle/>
        <a:p>
          <a:endParaRPr lang="en-US"/>
        </a:p>
      </dgm:t>
    </dgm:pt>
    <dgm:pt modelId="{E8859FB2-4D3D-485D-8C9B-13796E890249}">
      <dgm:prSet/>
      <dgm:spPr/>
      <dgm:t>
        <a:bodyPr/>
        <a:lstStyle/>
        <a:p>
          <a:r>
            <a:rPr lang="en-US"/>
            <a:t>Image Analysis:</a:t>
          </a:r>
        </a:p>
      </dgm:t>
    </dgm:pt>
    <dgm:pt modelId="{F11349C4-4352-4ED5-9FF4-024D3866F16A}" type="parTrans" cxnId="{A04843E0-4144-4BDE-908E-6693D0EDE86E}">
      <dgm:prSet/>
      <dgm:spPr/>
      <dgm:t>
        <a:bodyPr/>
        <a:lstStyle/>
        <a:p>
          <a:endParaRPr lang="en-US"/>
        </a:p>
      </dgm:t>
    </dgm:pt>
    <dgm:pt modelId="{77EA5B52-BA42-4D3A-B2B8-A95AC7260D05}" type="sibTrans" cxnId="{A04843E0-4144-4BDE-908E-6693D0EDE86E}">
      <dgm:prSet/>
      <dgm:spPr/>
      <dgm:t>
        <a:bodyPr/>
        <a:lstStyle/>
        <a:p>
          <a:endParaRPr lang="en-US"/>
        </a:p>
      </dgm:t>
    </dgm:pt>
    <dgm:pt modelId="{7CF95CCF-2D21-42E6-9E09-D75743B51B21}">
      <dgm:prSet/>
      <dgm:spPr/>
      <dgm:t>
        <a:bodyPr/>
        <a:lstStyle/>
        <a:p>
          <a:r>
            <a:rPr lang="en-US" dirty="0"/>
            <a:t>Train </a:t>
          </a:r>
          <a:r>
            <a:rPr lang="en-US" dirty="0" err="1"/>
            <a:t>YOLOv8</a:t>
          </a:r>
          <a:r>
            <a:rPr lang="en-US" dirty="0"/>
            <a:t> &amp; U-Net for damaged vs. non-damaged areas</a:t>
          </a:r>
        </a:p>
      </dgm:t>
    </dgm:pt>
    <dgm:pt modelId="{FD0FC503-A41D-430B-B55B-B041E90B6D18}" type="parTrans" cxnId="{04C24B3E-139B-49DB-A746-33A75E633B72}">
      <dgm:prSet/>
      <dgm:spPr/>
      <dgm:t>
        <a:bodyPr/>
        <a:lstStyle/>
        <a:p>
          <a:endParaRPr lang="en-US"/>
        </a:p>
      </dgm:t>
    </dgm:pt>
    <dgm:pt modelId="{B94D9A08-004A-4E57-907F-C87EE0E64549}" type="sibTrans" cxnId="{04C24B3E-139B-49DB-A746-33A75E633B72}">
      <dgm:prSet/>
      <dgm:spPr/>
      <dgm:t>
        <a:bodyPr/>
        <a:lstStyle/>
        <a:p>
          <a:endParaRPr lang="en-US"/>
        </a:p>
      </dgm:t>
    </dgm:pt>
    <dgm:pt modelId="{56B36158-85A8-4DB1-BA7C-975689071140}">
      <dgm:prSet/>
      <dgm:spPr/>
      <dgm:t>
        <a:bodyPr/>
        <a:lstStyle/>
        <a:p>
          <a:r>
            <a:rPr lang="en-US" dirty="0"/>
            <a:t>Scale classification to ~1000 drone image tiles</a:t>
          </a:r>
        </a:p>
      </dgm:t>
    </dgm:pt>
    <dgm:pt modelId="{8BD933AC-4E36-40A1-9DD5-0E046B884305}" type="parTrans" cxnId="{546BA5CA-8208-486C-A189-9E9438D3F61A}">
      <dgm:prSet/>
      <dgm:spPr/>
      <dgm:t>
        <a:bodyPr/>
        <a:lstStyle/>
        <a:p>
          <a:endParaRPr lang="en-US"/>
        </a:p>
      </dgm:t>
    </dgm:pt>
    <dgm:pt modelId="{999FA566-27B8-41FB-82C2-D5C3EC12085C}" type="sibTrans" cxnId="{546BA5CA-8208-486C-A189-9E9438D3F61A}">
      <dgm:prSet/>
      <dgm:spPr/>
      <dgm:t>
        <a:bodyPr/>
        <a:lstStyle/>
        <a:p>
          <a:endParaRPr lang="en-US"/>
        </a:p>
      </dgm:t>
    </dgm:pt>
    <dgm:pt modelId="{2A33CF82-20AC-4949-BA67-C1D0ED81BCCE}">
      <dgm:prSet/>
      <dgm:spPr/>
      <dgm:t>
        <a:bodyPr/>
        <a:lstStyle/>
        <a:p>
          <a:r>
            <a:rPr lang="en-US"/>
            <a:t>NLP Component:</a:t>
          </a:r>
        </a:p>
      </dgm:t>
    </dgm:pt>
    <dgm:pt modelId="{68B210C1-D449-4612-A42E-646353BCD346}" type="parTrans" cxnId="{0CD03A73-2CE8-4A8A-8FC2-DED674E42697}">
      <dgm:prSet/>
      <dgm:spPr/>
      <dgm:t>
        <a:bodyPr/>
        <a:lstStyle/>
        <a:p>
          <a:endParaRPr lang="en-US"/>
        </a:p>
      </dgm:t>
    </dgm:pt>
    <dgm:pt modelId="{5DBA004E-0830-4F40-AA6C-6BC1C02ED058}" type="sibTrans" cxnId="{0CD03A73-2CE8-4A8A-8FC2-DED674E42697}">
      <dgm:prSet/>
      <dgm:spPr/>
      <dgm:t>
        <a:bodyPr/>
        <a:lstStyle/>
        <a:p>
          <a:endParaRPr lang="en-US"/>
        </a:p>
      </dgm:t>
    </dgm:pt>
    <dgm:pt modelId="{C7F7AB4A-14CE-4400-BCFD-EBECA66ED66E}">
      <dgm:prSet/>
      <dgm:spPr/>
      <dgm:t>
        <a:bodyPr/>
        <a:lstStyle/>
        <a:p>
          <a:r>
            <a:rPr lang="en-US" dirty="0"/>
            <a:t>Extend </a:t>
          </a:r>
          <a:r>
            <a:rPr lang="en-US" dirty="0" err="1"/>
            <a:t>Vajiranath’s</a:t>
          </a:r>
          <a:r>
            <a:rPr lang="en-US" dirty="0"/>
            <a:t> work (LLMs for news impact extraction)</a:t>
          </a:r>
        </a:p>
      </dgm:t>
    </dgm:pt>
    <dgm:pt modelId="{E7869918-1EEB-49A9-8C9C-E5270DC96F6B}" type="parTrans" cxnId="{A31174D9-DBA9-4FF7-AFEF-5A01481D9B6B}">
      <dgm:prSet/>
      <dgm:spPr/>
      <dgm:t>
        <a:bodyPr/>
        <a:lstStyle/>
        <a:p>
          <a:endParaRPr lang="en-US"/>
        </a:p>
      </dgm:t>
    </dgm:pt>
    <dgm:pt modelId="{06AB9249-7EE1-42B5-9A40-8BE993661158}" type="sibTrans" cxnId="{A31174D9-DBA9-4FF7-AFEF-5A01481D9B6B}">
      <dgm:prSet/>
      <dgm:spPr/>
      <dgm:t>
        <a:bodyPr/>
        <a:lstStyle/>
        <a:p>
          <a:endParaRPr lang="en-US"/>
        </a:p>
      </dgm:t>
    </dgm:pt>
    <dgm:pt modelId="{F2AC581F-712B-4F07-B7CE-93A7BDFF6A01}">
      <dgm:prSet/>
      <dgm:spPr/>
      <dgm:t>
        <a:bodyPr/>
        <a:lstStyle/>
        <a:p>
          <a:r>
            <a:rPr lang="en-US"/>
            <a:t>Cross-validate image and text results</a:t>
          </a:r>
        </a:p>
      </dgm:t>
    </dgm:pt>
    <dgm:pt modelId="{629AD9BB-3400-44A4-99D4-888E64D43BFB}" type="parTrans" cxnId="{4F089955-1B28-4354-837B-3899486C91C6}">
      <dgm:prSet/>
      <dgm:spPr/>
      <dgm:t>
        <a:bodyPr/>
        <a:lstStyle/>
        <a:p>
          <a:endParaRPr lang="en-US"/>
        </a:p>
      </dgm:t>
    </dgm:pt>
    <dgm:pt modelId="{2A8DF866-A375-4F85-A79C-029A5A5A9184}" type="sibTrans" cxnId="{4F089955-1B28-4354-837B-3899486C91C6}">
      <dgm:prSet/>
      <dgm:spPr/>
      <dgm:t>
        <a:bodyPr/>
        <a:lstStyle/>
        <a:p>
          <a:endParaRPr lang="en-US"/>
        </a:p>
      </dgm:t>
    </dgm:pt>
    <dgm:pt modelId="{B9846AE9-7651-44C0-BC45-30822734BE4C}">
      <dgm:prSet/>
      <dgm:spPr/>
      <dgm:t>
        <a:bodyPr/>
        <a:lstStyle/>
        <a:p>
          <a:r>
            <a:rPr lang="en-US"/>
            <a:t>Publish an article</a:t>
          </a:r>
        </a:p>
      </dgm:t>
    </dgm:pt>
    <dgm:pt modelId="{E35E9287-BEC3-4F7F-8C81-B2D374F4375D}" type="parTrans" cxnId="{0292EFB3-3603-416E-B57A-FF1BC1BDA96E}">
      <dgm:prSet/>
      <dgm:spPr/>
      <dgm:t>
        <a:bodyPr/>
        <a:lstStyle/>
        <a:p>
          <a:endParaRPr lang="en-US"/>
        </a:p>
      </dgm:t>
    </dgm:pt>
    <dgm:pt modelId="{E0AE46B5-1EF1-4533-8E05-78A3D13D641E}" type="sibTrans" cxnId="{0292EFB3-3603-416E-B57A-FF1BC1BDA96E}">
      <dgm:prSet/>
      <dgm:spPr/>
      <dgm:t>
        <a:bodyPr/>
        <a:lstStyle/>
        <a:p>
          <a:endParaRPr lang="en-US"/>
        </a:p>
      </dgm:t>
    </dgm:pt>
    <dgm:pt modelId="{94F73E5D-663E-412B-99B1-AA2577B29769}" type="pres">
      <dgm:prSet presAssocID="{63572EDA-5321-4084-AAAB-A1B2F84B0A00}" presName="linear" presStyleCnt="0">
        <dgm:presLayoutVars>
          <dgm:dir/>
          <dgm:animLvl val="lvl"/>
          <dgm:resizeHandles val="exact"/>
        </dgm:presLayoutVars>
      </dgm:prSet>
      <dgm:spPr/>
    </dgm:pt>
    <dgm:pt modelId="{FB39B699-E3D5-4727-ACCA-3A0C6435EE4E}" type="pres">
      <dgm:prSet presAssocID="{E8859FB2-4D3D-485D-8C9B-13796E890249}" presName="parentLin" presStyleCnt="0"/>
      <dgm:spPr/>
    </dgm:pt>
    <dgm:pt modelId="{6253A757-5377-4F06-8754-E91A22ED48D1}" type="pres">
      <dgm:prSet presAssocID="{E8859FB2-4D3D-485D-8C9B-13796E890249}" presName="parentLeftMargin" presStyleLbl="node1" presStyleIdx="0" presStyleCnt="3"/>
      <dgm:spPr/>
    </dgm:pt>
    <dgm:pt modelId="{D507369F-50BB-427E-BE96-055F5FA3C2C4}" type="pres">
      <dgm:prSet presAssocID="{E8859FB2-4D3D-485D-8C9B-13796E890249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3E18B713-21AA-4617-898B-E0A2195C7010}" type="pres">
      <dgm:prSet presAssocID="{E8859FB2-4D3D-485D-8C9B-13796E890249}" presName="negativeSpace" presStyleCnt="0"/>
      <dgm:spPr/>
    </dgm:pt>
    <dgm:pt modelId="{D22E336B-C4FD-43A6-8340-465D00C9305A}" type="pres">
      <dgm:prSet presAssocID="{E8859FB2-4D3D-485D-8C9B-13796E890249}" presName="childText" presStyleLbl="conFgAcc1" presStyleIdx="0" presStyleCnt="3">
        <dgm:presLayoutVars>
          <dgm:bulletEnabled val="1"/>
        </dgm:presLayoutVars>
      </dgm:prSet>
      <dgm:spPr/>
    </dgm:pt>
    <dgm:pt modelId="{BEAC5501-FC7D-4CF3-939D-C1784A4B0C2C}" type="pres">
      <dgm:prSet presAssocID="{77EA5B52-BA42-4D3A-B2B8-A95AC7260D05}" presName="spaceBetweenRectangles" presStyleCnt="0"/>
      <dgm:spPr/>
    </dgm:pt>
    <dgm:pt modelId="{B8181857-5289-4B42-9134-8A82DB00A747}" type="pres">
      <dgm:prSet presAssocID="{2A33CF82-20AC-4949-BA67-C1D0ED81BCCE}" presName="parentLin" presStyleCnt="0"/>
      <dgm:spPr/>
    </dgm:pt>
    <dgm:pt modelId="{FCF1D404-4EE4-4ABB-AE45-43800D9C8490}" type="pres">
      <dgm:prSet presAssocID="{2A33CF82-20AC-4949-BA67-C1D0ED81BCCE}" presName="parentLeftMargin" presStyleLbl="node1" presStyleIdx="0" presStyleCnt="3"/>
      <dgm:spPr/>
    </dgm:pt>
    <dgm:pt modelId="{CD8EA074-7294-4E3B-9BF8-DE4F63CC2C64}" type="pres">
      <dgm:prSet presAssocID="{2A33CF82-20AC-4949-BA67-C1D0ED81BCCE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94DCBA59-DF32-4C9F-B020-6BE7EC39972D}" type="pres">
      <dgm:prSet presAssocID="{2A33CF82-20AC-4949-BA67-C1D0ED81BCCE}" presName="negativeSpace" presStyleCnt="0"/>
      <dgm:spPr/>
    </dgm:pt>
    <dgm:pt modelId="{7FFB7D0F-FDA8-40B4-9C8F-B4517759A18B}" type="pres">
      <dgm:prSet presAssocID="{2A33CF82-20AC-4949-BA67-C1D0ED81BCCE}" presName="childText" presStyleLbl="conFgAcc1" presStyleIdx="1" presStyleCnt="3">
        <dgm:presLayoutVars>
          <dgm:bulletEnabled val="1"/>
        </dgm:presLayoutVars>
      </dgm:prSet>
      <dgm:spPr/>
    </dgm:pt>
    <dgm:pt modelId="{932EEB32-D6C1-4D88-B36B-18FAF51F58DD}" type="pres">
      <dgm:prSet presAssocID="{5DBA004E-0830-4F40-AA6C-6BC1C02ED058}" presName="spaceBetweenRectangles" presStyleCnt="0"/>
      <dgm:spPr/>
    </dgm:pt>
    <dgm:pt modelId="{E8C81E85-C843-4E09-AE9E-E8A8A1815A6A}" type="pres">
      <dgm:prSet presAssocID="{B9846AE9-7651-44C0-BC45-30822734BE4C}" presName="parentLin" presStyleCnt="0"/>
      <dgm:spPr/>
    </dgm:pt>
    <dgm:pt modelId="{D23A17F2-C341-4F4A-9B69-306EF35E9CE6}" type="pres">
      <dgm:prSet presAssocID="{B9846AE9-7651-44C0-BC45-30822734BE4C}" presName="parentLeftMargin" presStyleLbl="node1" presStyleIdx="1" presStyleCnt="3"/>
      <dgm:spPr/>
    </dgm:pt>
    <dgm:pt modelId="{D3F3C2D4-2DDB-4E3F-AA12-FF2921D4D818}" type="pres">
      <dgm:prSet presAssocID="{B9846AE9-7651-44C0-BC45-30822734BE4C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D2E6B5BB-C0D0-42A5-B7A3-DD3212EAE553}" type="pres">
      <dgm:prSet presAssocID="{B9846AE9-7651-44C0-BC45-30822734BE4C}" presName="negativeSpace" presStyleCnt="0"/>
      <dgm:spPr/>
    </dgm:pt>
    <dgm:pt modelId="{6BB8CF85-83F5-4149-B910-5BB850404CD8}" type="pres">
      <dgm:prSet presAssocID="{B9846AE9-7651-44C0-BC45-30822734BE4C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04C24B3E-139B-49DB-A746-33A75E633B72}" srcId="{E8859FB2-4D3D-485D-8C9B-13796E890249}" destId="{7CF95CCF-2D21-42E6-9E09-D75743B51B21}" srcOrd="0" destOrd="0" parTransId="{FD0FC503-A41D-430B-B55B-B041E90B6D18}" sibTransId="{B94D9A08-004A-4E57-907F-C87EE0E64549}"/>
    <dgm:cxn modelId="{BCEE1646-6CE5-4661-9A9E-1284F2322343}" type="presOf" srcId="{2A33CF82-20AC-4949-BA67-C1D0ED81BCCE}" destId="{FCF1D404-4EE4-4ABB-AE45-43800D9C8490}" srcOrd="0" destOrd="0" presId="urn:microsoft.com/office/officeart/2005/8/layout/list1"/>
    <dgm:cxn modelId="{FBC55D6D-726A-4FF8-A76D-05911DA8EC58}" type="presOf" srcId="{F2AC581F-712B-4F07-B7CE-93A7BDFF6A01}" destId="{7FFB7D0F-FDA8-40B4-9C8F-B4517759A18B}" srcOrd="0" destOrd="1" presId="urn:microsoft.com/office/officeart/2005/8/layout/list1"/>
    <dgm:cxn modelId="{90835B6F-DF5D-412D-804C-49C46B626B51}" type="presOf" srcId="{E8859FB2-4D3D-485D-8C9B-13796E890249}" destId="{D507369F-50BB-427E-BE96-055F5FA3C2C4}" srcOrd="1" destOrd="0" presId="urn:microsoft.com/office/officeart/2005/8/layout/list1"/>
    <dgm:cxn modelId="{0CD03A73-2CE8-4A8A-8FC2-DED674E42697}" srcId="{63572EDA-5321-4084-AAAB-A1B2F84B0A00}" destId="{2A33CF82-20AC-4949-BA67-C1D0ED81BCCE}" srcOrd="1" destOrd="0" parTransId="{68B210C1-D449-4612-A42E-646353BCD346}" sibTransId="{5DBA004E-0830-4F40-AA6C-6BC1C02ED058}"/>
    <dgm:cxn modelId="{4F089955-1B28-4354-837B-3899486C91C6}" srcId="{2A33CF82-20AC-4949-BA67-C1D0ED81BCCE}" destId="{F2AC581F-712B-4F07-B7CE-93A7BDFF6A01}" srcOrd="1" destOrd="0" parTransId="{629AD9BB-3400-44A4-99D4-888E64D43BFB}" sibTransId="{2A8DF866-A375-4F85-A79C-029A5A5A9184}"/>
    <dgm:cxn modelId="{88E2388C-8D90-40AA-B194-CAB085EB6B09}" type="presOf" srcId="{2A33CF82-20AC-4949-BA67-C1D0ED81BCCE}" destId="{CD8EA074-7294-4E3B-9BF8-DE4F63CC2C64}" srcOrd="1" destOrd="0" presId="urn:microsoft.com/office/officeart/2005/8/layout/list1"/>
    <dgm:cxn modelId="{EBDCD695-D263-4D46-8A78-5ED3C38E5CF4}" type="presOf" srcId="{7CF95CCF-2D21-42E6-9E09-D75743B51B21}" destId="{D22E336B-C4FD-43A6-8340-465D00C9305A}" srcOrd="0" destOrd="0" presId="urn:microsoft.com/office/officeart/2005/8/layout/list1"/>
    <dgm:cxn modelId="{5025B69F-7885-4D37-91D3-6BA2F512C608}" type="presOf" srcId="{C7F7AB4A-14CE-4400-BCFD-EBECA66ED66E}" destId="{7FFB7D0F-FDA8-40B4-9C8F-B4517759A18B}" srcOrd="0" destOrd="0" presId="urn:microsoft.com/office/officeart/2005/8/layout/list1"/>
    <dgm:cxn modelId="{0292EFB3-3603-416E-B57A-FF1BC1BDA96E}" srcId="{63572EDA-5321-4084-AAAB-A1B2F84B0A00}" destId="{B9846AE9-7651-44C0-BC45-30822734BE4C}" srcOrd="2" destOrd="0" parTransId="{E35E9287-BEC3-4F7F-8C81-B2D374F4375D}" sibTransId="{E0AE46B5-1EF1-4533-8E05-78A3D13D641E}"/>
    <dgm:cxn modelId="{5D7011B7-CAB2-44A7-9ABE-AE9CD1F25A5E}" type="presOf" srcId="{56B36158-85A8-4DB1-BA7C-975689071140}" destId="{D22E336B-C4FD-43A6-8340-465D00C9305A}" srcOrd="0" destOrd="1" presId="urn:microsoft.com/office/officeart/2005/8/layout/list1"/>
    <dgm:cxn modelId="{8AF8B8BF-3B5E-4B0D-A88F-D21D9340E05D}" type="presOf" srcId="{63572EDA-5321-4084-AAAB-A1B2F84B0A00}" destId="{94F73E5D-663E-412B-99B1-AA2577B29769}" srcOrd="0" destOrd="0" presId="urn:microsoft.com/office/officeart/2005/8/layout/list1"/>
    <dgm:cxn modelId="{4564F4C2-BEB3-40FA-B85F-BFC691174BDF}" type="presOf" srcId="{B9846AE9-7651-44C0-BC45-30822734BE4C}" destId="{D3F3C2D4-2DDB-4E3F-AA12-FF2921D4D818}" srcOrd="1" destOrd="0" presId="urn:microsoft.com/office/officeart/2005/8/layout/list1"/>
    <dgm:cxn modelId="{A6919CC5-5347-41D2-8F9D-C7A5CDB30B19}" type="presOf" srcId="{B9846AE9-7651-44C0-BC45-30822734BE4C}" destId="{D23A17F2-C341-4F4A-9B69-306EF35E9CE6}" srcOrd="0" destOrd="0" presId="urn:microsoft.com/office/officeart/2005/8/layout/list1"/>
    <dgm:cxn modelId="{546BA5CA-8208-486C-A189-9E9438D3F61A}" srcId="{E8859FB2-4D3D-485D-8C9B-13796E890249}" destId="{56B36158-85A8-4DB1-BA7C-975689071140}" srcOrd="1" destOrd="0" parTransId="{8BD933AC-4E36-40A1-9DD5-0E046B884305}" sibTransId="{999FA566-27B8-41FB-82C2-D5C3EC12085C}"/>
    <dgm:cxn modelId="{A31174D9-DBA9-4FF7-AFEF-5A01481D9B6B}" srcId="{2A33CF82-20AC-4949-BA67-C1D0ED81BCCE}" destId="{C7F7AB4A-14CE-4400-BCFD-EBECA66ED66E}" srcOrd="0" destOrd="0" parTransId="{E7869918-1EEB-49A9-8C9C-E5270DC96F6B}" sibTransId="{06AB9249-7EE1-42B5-9A40-8BE993661158}"/>
    <dgm:cxn modelId="{A04843E0-4144-4BDE-908E-6693D0EDE86E}" srcId="{63572EDA-5321-4084-AAAB-A1B2F84B0A00}" destId="{E8859FB2-4D3D-485D-8C9B-13796E890249}" srcOrd="0" destOrd="0" parTransId="{F11349C4-4352-4ED5-9FF4-024D3866F16A}" sibTransId="{77EA5B52-BA42-4D3A-B2B8-A95AC7260D05}"/>
    <dgm:cxn modelId="{0A70F7F0-CDC3-44EB-8FB7-1C6B8D598161}" type="presOf" srcId="{E8859FB2-4D3D-485D-8C9B-13796E890249}" destId="{6253A757-5377-4F06-8754-E91A22ED48D1}" srcOrd="0" destOrd="0" presId="urn:microsoft.com/office/officeart/2005/8/layout/list1"/>
    <dgm:cxn modelId="{16B9904C-635C-4CDB-9B58-D83CC8C20851}" type="presParOf" srcId="{94F73E5D-663E-412B-99B1-AA2577B29769}" destId="{FB39B699-E3D5-4727-ACCA-3A0C6435EE4E}" srcOrd="0" destOrd="0" presId="urn:microsoft.com/office/officeart/2005/8/layout/list1"/>
    <dgm:cxn modelId="{0FB63932-1BBA-4F39-8005-8B29A4FBB522}" type="presParOf" srcId="{FB39B699-E3D5-4727-ACCA-3A0C6435EE4E}" destId="{6253A757-5377-4F06-8754-E91A22ED48D1}" srcOrd="0" destOrd="0" presId="urn:microsoft.com/office/officeart/2005/8/layout/list1"/>
    <dgm:cxn modelId="{3E0E076D-3B2D-4CD2-8A73-FA92033DFCA3}" type="presParOf" srcId="{FB39B699-E3D5-4727-ACCA-3A0C6435EE4E}" destId="{D507369F-50BB-427E-BE96-055F5FA3C2C4}" srcOrd="1" destOrd="0" presId="urn:microsoft.com/office/officeart/2005/8/layout/list1"/>
    <dgm:cxn modelId="{59168FAA-BAB9-4F69-A596-663614E9EFC1}" type="presParOf" srcId="{94F73E5D-663E-412B-99B1-AA2577B29769}" destId="{3E18B713-21AA-4617-898B-E0A2195C7010}" srcOrd="1" destOrd="0" presId="urn:microsoft.com/office/officeart/2005/8/layout/list1"/>
    <dgm:cxn modelId="{24C35578-D819-411E-8802-0572F2D86F48}" type="presParOf" srcId="{94F73E5D-663E-412B-99B1-AA2577B29769}" destId="{D22E336B-C4FD-43A6-8340-465D00C9305A}" srcOrd="2" destOrd="0" presId="urn:microsoft.com/office/officeart/2005/8/layout/list1"/>
    <dgm:cxn modelId="{C05190D5-F15D-4114-9527-B8E585B28AE8}" type="presParOf" srcId="{94F73E5D-663E-412B-99B1-AA2577B29769}" destId="{BEAC5501-FC7D-4CF3-939D-C1784A4B0C2C}" srcOrd="3" destOrd="0" presId="urn:microsoft.com/office/officeart/2005/8/layout/list1"/>
    <dgm:cxn modelId="{7B6740B5-0A63-402A-8332-181001A62441}" type="presParOf" srcId="{94F73E5D-663E-412B-99B1-AA2577B29769}" destId="{B8181857-5289-4B42-9134-8A82DB00A747}" srcOrd="4" destOrd="0" presId="urn:microsoft.com/office/officeart/2005/8/layout/list1"/>
    <dgm:cxn modelId="{BA8984C5-5276-4B12-95A9-2C1CD23C608A}" type="presParOf" srcId="{B8181857-5289-4B42-9134-8A82DB00A747}" destId="{FCF1D404-4EE4-4ABB-AE45-43800D9C8490}" srcOrd="0" destOrd="0" presId="urn:microsoft.com/office/officeart/2005/8/layout/list1"/>
    <dgm:cxn modelId="{CE4FEA72-D8B7-4409-9C15-E358EF32B4F4}" type="presParOf" srcId="{B8181857-5289-4B42-9134-8A82DB00A747}" destId="{CD8EA074-7294-4E3B-9BF8-DE4F63CC2C64}" srcOrd="1" destOrd="0" presId="urn:microsoft.com/office/officeart/2005/8/layout/list1"/>
    <dgm:cxn modelId="{2C966195-5BDD-4347-A5C1-08F2FD441EA5}" type="presParOf" srcId="{94F73E5D-663E-412B-99B1-AA2577B29769}" destId="{94DCBA59-DF32-4C9F-B020-6BE7EC39972D}" srcOrd="5" destOrd="0" presId="urn:microsoft.com/office/officeart/2005/8/layout/list1"/>
    <dgm:cxn modelId="{81C4F860-0CD0-4BCA-9ECB-0109CB6CEE15}" type="presParOf" srcId="{94F73E5D-663E-412B-99B1-AA2577B29769}" destId="{7FFB7D0F-FDA8-40B4-9C8F-B4517759A18B}" srcOrd="6" destOrd="0" presId="urn:microsoft.com/office/officeart/2005/8/layout/list1"/>
    <dgm:cxn modelId="{A09DD8E8-EDB9-4A5B-AFE2-B6CCE7E82545}" type="presParOf" srcId="{94F73E5D-663E-412B-99B1-AA2577B29769}" destId="{932EEB32-D6C1-4D88-B36B-18FAF51F58DD}" srcOrd="7" destOrd="0" presId="urn:microsoft.com/office/officeart/2005/8/layout/list1"/>
    <dgm:cxn modelId="{109475E3-AF3B-4BDB-82C0-3DF6602F50B7}" type="presParOf" srcId="{94F73E5D-663E-412B-99B1-AA2577B29769}" destId="{E8C81E85-C843-4E09-AE9E-E8A8A1815A6A}" srcOrd="8" destOrd="0" presId="urn:microsoft.com/office/officeart/2005/8/layout/list1"/>
    <dgm:cxn modelId="{6392DE0E-F77B-4CB2-9AB0-34D801DF5805}" type="presParOf" srcId="{E8C81E85-C843-4E09-AE9E-E8A8A1815A6A}" destId="{D23A17F2-C341-4F4A-9B69-306EF35E9CE6}" srcOrd="0" destOrd="0" presId="urn:microsoft.com/office/officeart/2005/8/layout/list1"/>
    <dgm:cxn modelId="{0A2A340A-45D1-4F00-B34C-A806F1B50E20}" type="presParOf" srcId="{E8C81E85-C843-4E09-AE9E-E8A8A1815A6A}" destId="{D3F3C2D4-2DDB-4E3F-AA12-FF2921D4D818}" srcOrd="1" destOrd="0" presId="urn:microsoft.com/office/officeart/2005/8/layout/list1"/>
    <dgm:cxn modelId="{77206A3E-51FD-49B6-B10A-98ECC3C44580}" type="presParOf" srcId="{94F73E5D-663E-412B-99B1-AA2577B29769}" destId="{D2E6B5BB-C0D0-42A5-B7A3-DD3212EAE553}" srcOrd="9" destOrd="0" presId="urn:microsoft.com/office/officeart/2005/8/layout/list1"/>
    <dgm:cxn modelId="{F7042216-53A0-44C5-A5F4-05F8AB8FFB7D}" type="presParOf" srcId="{94F73E5D-663E-412B-99B1-AA2577B29769}" destId="{6BB8CF85-83F5-4149-B910-5BB850404CD8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C824928-3140-4090-8DF3-2CE0DE2830B9}">
      <dsp:nvSpPr>
        <dsp:cNvPr id="0" name=""/>
        <dsp:cNvSpPr/>
      </dsp:nvSpPr>
      <dsp:spPr>
        <a:xfrm>
          <a:off x="116622" y="316709"/>
          <a:ext cx="5555788" cy="504000"/>
        </a:xfrm>
        <a:prstGeom prst="rect">
          <a:avLst/>
        </a:prstGeom>
        <a:solidFill>
          <a:schemeClr val="dk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94E5B95-6880-46C1-AD89-D51D58CCBB49}">
      <dsp:nvSpPr>
        <dsp:cNvPr id="0" name=""/>
        <dsp:cNvSpPr/>
      </dsp:nvSpPr>
      <dsp:spPr>
        <a:xfrm>
          <a:off x="348543" y="21505"/>
          <a:ext cx="4879613" cy="59040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4438" tIns="0" rIns="184438" bIns="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NZ floods (e.g., Cyclone Gabrielle) need faster damage detection</a:t>
          </a:r>
        </a:p>
      </dsp:txBody>
      <dsp:txXfrm>
        <a:off x="377364" y="50326"/>
        <a:ext cx="4821971" cy="532758"/>
      </dsp:txXfrm>
    </dsp:sp>
    <dsp:sp modelId="{1504BD2C-B3A9-46D8-989D-FEF752E8EFAE}">
      <dsp:nvSpPr>
        <dsp:cNvPr id="0" name=""/>
        <dsp:cNvSpPr/>
      </dsp:nvSpPr>
      <dsp:spPr>
        <a:xfrm>
          <a:off x="116622" y="1220631"/>
          <a:ext cx="5558088" cy="504000"/>
        </a:xfrm>
        <a:prstGeom prst="rect">
          <a:avLst/>
        </a:prstGeom>
        <a:solidFill>
          <a:schemeClr val="dk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2FEA663-8127-4E0E-B5FE-B6D5E8AB7CA5}">
      <dsp:nvSpPr>
        <dsp:cNvPr id="0" name=""/>
        <dsp:cNvSpPr/>
      </dsp:nvSpPr>
      <dsp:spPr>
        <a:xfrm>
          <a:off x="348543" y="909044"/>
          <a:ext cx="4879613" cy="59040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4438" tIns="0" rIns="184438" bIns="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Manual image review is slow and not scalable</a:t>
          </a:r>
        </a:p>
      </dsp:txBody>
      <dsp:txXfrm>
        <a:off x="377364" y="937865"/>
        <a:ext cx="4821971" cy="532758"/>
      </dsp:txXfrm>
    </dsp:sp>
    <dsp:sp modelId="{5EC770FE-6C7F-49CA-ADE6-45513AA59519}">
      <dsp:nvSpPr>
        <dsp:cNvPr id="0" name=""/>
        <dsp:cNvSpPr/>
      </dsp:nvSpPr>
      <dsp:spPr>
        <a:xfrm>
          <a:off x="126869" y="3910453"/>
          <a:ext cx="5558088" cy="1197000"/>
        </a:xfrm>
        <a:prstGeom prst="rect">
          <a:avLst/>
        </a:prstGeom>
        <a:solidFill>
          <a:schemeClr val="dk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41017" tIns="416560" rIns="541017" bIns="99568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/>
            <a:t>Build a flood impact dataset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Train AI models on drone images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/>
            <a:t>Match image results with news-based impacts</a:t>
          </a:r>
          <a:endParaRPr lang="en-US" sz="1400" kern="1200" dirty="0"/>
        </a:p>
      </dsp:txBody>
      <dsp:txXfrm>
        <a:off x="126869" y="3910453"/>
        <a:ext cx="5558088" cy="1197000"/>
      </dsp:txXfrm>
    </dsp:sp>
    <dsp:sp modelId="{8C0B5F8C-17FC-4E52-93EF-B328768700D2}">
      <dsp:nvSpPr>
        <dsp:cNvPr id="0" name=""/>
        <dsp:cNvSpPr/>
      </dsp:nvSpPr>
      <dsp:spPr>
        <a:xfrm>
          <a:off x="380498" y="3721719"/>
          <a:ext cx="4879613" cy="59040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4438" tIns="0" rIns="184438" bIns="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Objectives:</a:t>
          </a:r>
        </a:p>
      </dsp:txBody>
      <dsp:txXfrm>
        <a:off x="409319" y="3750540"/>
        <a:ext cx="4821971" cy="532758"/>
      </dsp:txXfrm>
    </dsp:sp>
    <dsp:sp modelId="{AA871B29-006F-4F55-BDBB-6D7A78AB68CA}">
      <dsp:nvSpPr>
        <dsp:cNvPr id="0" name=""/>
        <dsp:cNvSpPr/>
      </dsp:nvSpPr>
      <dsp:spPr>
        <a:xfrm>
          <a:off x="126869" y="3122577"/>
          <a:ext cx="5558088" cy="504000"/>
        </a:xfrm>
        <a:prstGeom prst="rect">
          <a:avLst/>
        </a:prstGeom>
        <a:solidFill>
          <a:schemeClr val="dk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33968D2-D216-44D6-9CA1-8234ECBEF550}">
      <dsp:nvSpPr>
        <dsp:cNvPr id="0" name=""/>
        <dsp:cNvSpPr/>
      </dsp:nvSpPr>
      <dsp:spPr>
        <a:xfrm>
          <a:off x="368490" y="2810983"/>
          <a:ext cx="4879613" cy="59040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4438" tIns="0" rIns="184438" bIns="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Goal: Use AI to detect flood damage from images and news</a:t>
          </a:r>
        </a:p>
      </dsp:txBody>
      <dsp:txXfrm>
        <a:off x="397311" y="2839804"/>
        <a:ext cx="4821971" cy="532758"/>
      </dsp:txXfrm>
    </dsp:sp>
    <dsp:sp modelId="{845506E0-98C7-4A76-BC66-55896B677C6C}">
      <dsp:nvSpPr>
        <dsp:cNvPr id="0" name=""/>
        <dsp:cNvSpPr/>
      </dsp:nvSpPr>
      <dsp:spPr>
        <a:xfrm>
          <a:off x="126869" y="2183158"/>
          <a:ext cx="5558088" cy="504000"/>
        </a:xfrm>
        <a:prstGeom prst="rect">
          <a:avLst/>
        </a:prstGeom>
        <a:solidFill>
          <a:schemeClr val="dk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41017" tIns="416560" rIns="541017" bIns="99568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1400" kern="1200" dirty="0"/>
        </a:p>
      </dsp:txBody>
      <dsp:txXfrm>
        <a:off x="126869" y="2183158"/>
        <a:ext cx="5558088" cy="504000"/>
      </dsp:txXfrm>
    </dsp:sp>
    <dsp:sp modelId="{1EBF2460-BE66-4736-B837-1008D1B0143E}">
      <dsp:nvSpPr>
        <dsp:cNvPr id="0" name=""/>
        <dsp:cNvSpPr/>
      </dsp:nvSpPr>
      <dsp:spPr>
        <a:xfrm>
          <a:off x="376932" y="1871578"/>
          <a:ext cx="4879613" cy="59040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4438" tIns="0" rIns="184438" bIns="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No existing flood impact dataset for NZ</a:t>
          </a:r>
        </a:p>
      </dsp:txBody>
      <dsp:txXfrm>
        <a:off x="405753" y="1900399"/>
        <a:ext cx="4821971" cy="53275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19D76F1-F615-47DD-B6E0-7427AEAEBBD5}">
      <dsp:nvSpPr>
        <dsp:cNvPr id="0" name=""/>
        <dsp:cNvSpPr/>
      </dsp:nvSpPr>
      <dsp:spPr>
        <a:xfrm>
          <a:off x="0" y="343597"/>
          <a:ext cx="10651532" cy="1134000"/>
        </a:xfrm>
        <a:prstGeom prst="rect">
          <a:avLst/>
        </a:prstGeom>
        <a:solidFill>
          <a:schemeClr val="dk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6677" tIns="416560" rIns="826677" bIns="14224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Satellite images often lack detail and may be days apart, making it harder to detect small or recent damage.</a:t>
          </a:r>
        </a:p>
      </dsp:txBody>
      <dsp:txXfrm>
        <a:off x="0" y="343597"/>
        <a:ext cx="10651532" cy="1134000"/>
      </dsp:txXfrm>
    </dsp:sp>
    <dsp:sp modelId="{11A63C71-0A8A-44ED-A20A-0CC8CA395243}">
      <dsp:nvSpPr>
        <dsp:cNvPr id="0" name=""/>
        <dsp:cNvSpPr/>
      </dsp:nvSpPr>
      <dsp:spPr>
        <a:xfrm>
          <a:off x="532576" y="48397"/>
          <a:ext cx="7456072" cy="59040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1822" tIns="0" rIns="281822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Satellite resolution &amp; revisit time:</a:t>
          </a:r>
        </a:p>
      </dsp:txBody>
      <dsp:txXfrm>
        <a:off x="561397" y="77218"/>
        <a:ext cx="7398430" cy="532758"/>
      </dsp:txXfrm>
    </dsp:sp>
    <dsp:sp modelId="{4A33B215-2C64-443E-AE5F-076B8B1D21C5}">
      <dsp:nvSpPr>
        <dsp:cNvPr id="0" name=""/>
        <dsp:cNvSpPr/>
      </dsp:nvSpPr>
      <dsp:spPr>
        <a:xfrm>
          <a:off x="0" y="1880798"/>
          <a:ext cx="10651532" cy="1134000"/>
        </a:xfrm>
        <a:prstGeom prst="rect">
          <a:avLst/>
        </a:prstGeom>
        <a:solidFill>
          <a:schemeClr val="dk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6677" tIns="416560" rIns="826677" bIns="14224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/>
            <a:t>Labelling flooded vs non-flooded areas by hand is time-consuming, especially for large datasets.</a:t>
          </a:r>
        </a:p>
      </dsp:txBody>
      <dsp:txXfrm>
        <a:off x="0" y="1880798"/>
        <a:ext cx="10651532" cy="1134000"/>
      </dsp:txXfrm>
    </dsp:sp>
    <dsp:sp modelId="{DF914CB7-C39C-49D9-9729-4405DEAE959A}">
      <dsp:nvSpPr>
        <dsp:cNvPr id="0" name=""/>
        <dsp:cNvSpPr/>
      </dsp:nvSpPr>
      <dsp:spPr>
        <a:xfrm>
          <a:off x="532576" y="1585598"/>
          <a:ext cx="7456072" cy="59040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1822" tIns="0" rIns="281822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Manual annotation effort:</a:t>
          </a:r>
        </a:p>
      </dsp:txBody>
      <dsp:txXfrm>
        <a:off x="561397" y="1614419"/>
        <a:ext cx="7398430" cy="532758"/>
      </dsp:txXfrm>
    </dsp:sp>
    <dsp:sp modelId="{2FD2FBFF-E9B2-4073-9DF2-E33AF89835AB}">
      <dsp:nvSpPr>
        <dsp:cNvPr id="0" name=""/>
        <dsp:cNvSpPr/>
      </dsp:nvSpPr>
      <dsp:spPr>
        <a:xfrm>
          <a:off x="0" y="3417998"/>
          <a:ext cx="10651532" cy="1134000"/>
        </a:xfrm>
        <a:prstGeom prst="rect">
          <a:avLst/>
        </a:prstGeom>
        <a:solidFill>
          <a:schemeClr val="dk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6677" tIns="416560" rIns="826677" bIns="14224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/>
            <a:t>Damage can look different depending on the scene, making it hard to create consistent labels for training.</a:t>
          </a:r>
        </a:p>
      </dsp:txBody>
      <dsp:txXfrm>
        <a:off x="0" y="3417998"/>
        <a:ext cx="10651532" cy="1134000"/>
      </dsp:txXfrm>
    </dsp:sp>
    <dsp:sp modelId="{C07CE5FD-2CCB-4CF2-B567-F6A55847F3D4}">
      <dsp:nvSpPr>
        <dsp:cNvPr id="0" name=""/>
        <dsp:cNvSpPr/>
      </dsp:nvSpPr>
      <dsp:spPr>
        <a:xfrm>
          <a:off x="532576" y="3122798"/>
          <a:ext cx="7456072" cy="59040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1822" tIns="0" rIns="281822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Defining “damage” for AI models:</a:t>
          </a:r>
        </a:p>
      </dsp:txBody>
      <dsp:txXfrm>
        <a:off x="561397" y="3151619"/>
        <a:ext cx="7398430" cy="53275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22E336B-C4FD-43A6-8340-465D00C9305A}">
      <dsp:nvSpPr>
        <dsp:cNvPr id="0" name=""/>
        <dsp:cNvSpPr/>
      </dsp:nvSpPr>
      <dsp:spPr>
        <a:xfrm>
          <a:off x="0" y="342313"/>
          <a:ext cx="5144877" cy="1645875"/>
        </a:xfrm>
        <a:prstGeom prst="rect">
          <a:avLst/>
        </a:prstGeom>
        <a:solidFill>
          <a:schemeClr val="dk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99300" tIns="395732" rIns="399300" bIns="135128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 dirty="0"/>
            <a:t>Train </a:t>
          </a:r>
          <a:r>
            <a:rPr lang="en-US" sz="1900" kern="1200" dirty="0" err="1"/>
            <a:t>YOLOv8</a:t>
          </a:r>
          <a:r>
            <a:rPr lang="en-US" sz="1900" kern="1200" dirty="0"/>
            <a:t> &amp; U-Net for damaged vs. non-damaged areas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 dirty="0"/>
            <a:t>Scale classification to ~1000 drone image tiles</a:t>
          </a:r>
        </a:p>
      </dsp:txBody>
      <dsp:txXfrm>
        <a:off x="0" y="342313"/>
        <a:ext cx="5144877" cy="1645875"/>
      </dsp:txXfrm>
    </dsp:sp>
    <dsp:sp modelId="{D507369F-50BB-427E-BE96-055F5FA3C2C4}">
      <dsp:nvSpPr>
        <dsp:cNvPr id="0" name=""/>
        <dsp:cNvSpPr/>
      </dsp:nvSpPr>
      <dsp:spPr>
        <a:xfrm>
          <a:off x="257243" y="61873"/>
          <a:ext cx="3601413" cy="56088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6125" tIns="0" rIns="136125" bIns="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Image Analysis:</a:t>
          </a:r>
        </a:p>
      </dsp:txBody>
      <dsp:txXfrm>
        <a:off x="284623" y="89253"/>
        <a:ext cx="3546653" cy="506120"/>
      </dsp:txXfrm>
    </dsp:sp>
    <dsp:sp modelId="{7FFB7D0F-FDA8-40B4-9C8F-B4517759A18B}">
      <dsp:nvSpPr>
        <dsp:cNvPr id="0" name=""/>
        <dsp:cNvSpPr/>
      </dsp:nvSpPr>
      <dsp:spPr>
        <a:xfrm>
          <a:off x="0" y="2371228"/>
          <a:ext cx="5144877" cy="1376550"/>
        </a:xfrm>
        <a:prstGeom prst="rect">
          <a:avLst/>
        </a:prstGeom>
        <a:solidFill>
          <a:schemeClr val="dk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99300" tIns="395732" rIns="399300" bIns="135128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 dirty="0"/>
            <a:t>Extend </a:t>
          </a:r>
          <a:r>
            <a:rPr lang="en-US" sz="1900" kern="1200" dirty="0" err="1"/>
            <a:t>Vajiranath’s</a:t>
          </a:r>
          <a:r>
            <a:rPr lang="en-US" sz="1900" kern="1200" dirty="0"/>
            <a:t> work (LLMs for news impact extraction)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/>
            <a:t>Cross-validate image and text results</a:t>
          </a:r>
        </a:p>
      </dsp:txBody>
      <dsp:txXfrm>
        <a:off x="0" y="2371228"/>
        <a:ext cx="5144877" cy="1376550"/>
      </dsp:txXfrm>
    </dsp:sp>
    <dsp:sp modelId="{CD8EA074-7294-4E3B-9BF8-DE4F63CC2C64}">
      <dsp:nvSpPr>
        <dsp:cNvPr id="0" name=""/>
        <dsp:cNvSpPr/>
      </dsp:nvSpPr>
      <dsp:spPr>
        <a:xfrm>
          <a:off x="257243" y="2090788"/>
          <a:ext cx="3601413" cy="56088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6125" tIns="0" rIns="136125" bIns="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NLP Component:</a:t>
          </a:r>
        </a:p>
      </dsp:txBody>
      <dsp:txXfrm>
        <a:off x="284623" y="2118168"/>
        <a:ext cx="3546653" cy="506120"/>
      </dsp:txXfrm>
    </dsp:sp>
    <dsp:sp modelId="{6BB8CF85-83F5-4149-B910-5BB850404CD8}">
      <dsp:nvSpPr>
        <dsp:cNvPr id="0" name=""/>
        <dsp:cNvSpPr/>
      </dsp:nvSpPr>
      <dsp:spPr>
        <a:xfrm>
          <a:off x="0" y="4130818"/>
          <a:ext cx="5144877" cy="478800"/>
        </a:xfrm>
        <a:prstGeom prst="rect">
          <a:avLst/>
        </a:prstGeom>
        <a:solidFill>
          <a:schemeClr val="dk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3F3C2D4-2DDB-4E3F-AA12-FF2921D4D818}">
      <dsp:nvSpPr>
        <dsp:cNvPr id="0" name=""/>
        <dsp:cNvSpPr/>
      </dsp:nvSpPr>
      <dsp:spPr>
        <a:xfrm>
          <a:off x="257243" y="3850378"/>
          <a:ext cx="3601413" cy="56088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6125" tIns="0" rIns="136125" bIns="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Publish an article</a:t>
          </a:r>
        </a:p>
      </dsp:txBody>
      <dsp:txXfrm>
        <a:off x="284623" y="3877758"/>
        <a:ext cx="3546653" cy="50612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F6FD88C-94EE-4329-B5FE-E99E853F3BA8}" type="datetimeFigureOut">
              <a:rPr lang="en-US" smtClean="0"/>
              <a:t>30-Jul-25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004760-F787-492E-8F73-BE138F15F1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8601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004760-F787-492E-8F73-BE138F15F19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91246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B53229-4FEC-5D5A-1DDF-39074CD1CE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A12E7CA-A69C-917F-415E-FD536AD7B1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FF6314-AF24-4E90-BC6D-C21CEA686A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900E6B-0BCF-48EA-A3B7-FA5D1BCEFEE2}" type="datetime4">
              <a:rPr lang="en-US" smtClean="0"/>
              <a:t>July 30, 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F1CC32-89A1-33AE-813D-3600197E99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5DC8A4-D12A-44A3-8793-F74128EE9F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4E48D-3AC4-4AD3-AE17-C17B457740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720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25F0E1-859E-2A39-7481-E03F2E53C5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89B9A66-9FDC-390C-925A-847A8768611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D52951-0E2B-E043-9788-AC6BF22E1E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1BE57-06D9-4BC2-B5DF-25FE65A9F014}" type="datetime4">
              <a:rPr lang="en-US" smtClean="0"/>
              <a:t>July 30, 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768032-7850-4E26-A8E1-02A6C9D39E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43D996-6C96-E0B8-EF4A-C5177FE460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4E48D-3AC4-4AD3-AE17-C17B457740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42505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BE5844C-F0CC-19E0-BB21-E74BF049C38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F2C83A2-1C52-ABC6-3FCE-ECE8FC94BC2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0CC2F2-B476-4A33-D18F-F4FF5610FA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6A0B68-49EB-44FB-BAFC-7EEE0BC4C814}" type="datetime4">
              <a:rPr lang="en-US" smtClean="0"/>
              <a:t>July 30, 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26FCD7-EDE5-DD75-C666-39EC01BAAC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ACD822-F6FD-AA40-EB04-0F3B9FBA5D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4E48D-3AC4-4AD3-AE17-C17B457740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73197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600BBB-51D6-348A-3DA2-B5A870B0E5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53D237-9512-3E62-C7C4-EA313D854E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9FE962-E2D2-78EA-B60E-C55CFA99FF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F79FD-6DFE-4FDF-87F1-17EEF5B40BB3}" type="datetime4">
              <a:rPr lang="en-US" smtClean="0"/>
              <a:t>July 30, 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6A8930-12A1-74AD-9E90-5669E61D06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6C4471-483A-CFFC-0D69-2EA34FED35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4E48D-3AC4-4AD3-AE17-C17B457740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17275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D10070-727D-4F01-3728-971AE59842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1B2A1C-CAA1-2CE4-1D01-8F6F5834F5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751E77-59A9-AF8B-AB6E-3FB9509851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D99470-23E6-4D2A-96AB-05B1753B561D}" type="datetime4">
              <a:rPr lang="en-US" smtClean="0"/>
              <a:t>July 30, 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68BEE7-2002-B7B3-F8BF-DD95E5C034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442BA7-2C55-16A3-03A8-32B1FFAE87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4E48D-3AC4-4AD3-AE17-C17B457740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89533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44E07D-3F74-209E-8636-1944D7AE33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D42DD1-14B7-FD01-8D48-98672767850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E831D1F-E19A-7CA4-169D-5D49120BFF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E541FC6-42C2-4DDA-1D97-AF4E073DDC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E5CDBE-055B-4A05-BF5F-78F0D8D57758}" type="datetime4">
              <a:rPr lang="en-US" smtClean="0"/>
              <a:t>July 30, 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604910B-DDFE-F48C-7ACB-2D08917FB8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D7BE6F5-00B9-29F1-4DAA-FC0BF6778B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4E48D-3AC4-4AD3-AE17-C17B457740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2902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0C3F03-6EAF-F4EC-A68C-2B2118CDC0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C9B04C-4DA9-2303-203A-29A569C062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255895F-1A8A-5DC5-F72F-1B3A2F4AD3B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E5EFFCC-59D3-9318-AA21-48A609DAF1C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28E78C1-6E22-71B0-4098-F4014966B81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DEE0C5F-D825-6809-45F3-38C7F43055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C2C0D-54F3-4D3A-9C3B-0F4C708E4BFC}" type="datetime4">
              <a:rPr lang="en-US" smtClean="0"/>
              <a:t>July 30, 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B880CDC-3E16-CE0C-3831-CF21B63ADE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C4963D4-E9BA-AAA6-C0D8-8DC9E6B79C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4E48D-3AC4-4AD3-AE17-C17B457740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13051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322AA2-90E4-6388-0284-5326416D31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44835AC-F4E3-7837-53F4-D39138648A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17B27-8712-4397-989E-2902ED0DDF84}" type="datetime4">
              <a:rPr lang="en-US" smtClean="0"/>
              <a:t>July 30, 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111057F-FF39-6420-C55B-EA1E236E8C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F56F18-7784-A21E-85C5-31E30F45F0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4E48D-3AC4-4AD3-AE17-C17B457740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86731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3B8EC15-AE29-2C27-8E73-1C9B7733B1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9F0433-B3A4-40B8-8FDE-C7E6C543B6C0}" type="datetime4">
              <a:rPr lang="en-US" smtClean="0"/>
              <a:t>July 30, 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613D39E-1C55-9879-8C02-6B21760BD4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CF47B7-FDA9-F395-78A9-22CE1E04C6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4E48D-3AC4-4AD3-AE17-C17B457740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41139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8373C7-50BC-ED10-F273-D17578A640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3DA741-853B-469F-EFE6-FBDEAB54AC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43AB483-8949-290C-F6B5-BB86AE91E9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F760B82-03BF-A26A-A7F9-438FCC98E0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CABAC3-7691-459E-BD46-244C74D78992}" type="datetime4">
              <a:rPr lang="en-US" smtClean="0"/>
              <a:t>July 30, 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CC75F1-C466-45A9-65A1-70786218B6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03BDB69-CA35-1DD5-B6EC-54B9F5454B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4E48D-3AC4-4AD3-AE17-C17B457740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7239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FD0565-E2DD-ED2F-F59B-6BF74E9EBA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EB4E4FC-A6FF-3EDB-6FED-EBEF69E89D9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7FCB6E8-2D2F-E157-5A25-09263835D75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C58BCBC-6A2E-8568-5486-2AA367CE16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0E6403-3B6E-45F9-B61F-7BBBADE762A2}" type="datetime4">
              <a:rPr lang="en-US" smtClean="0"/>
              <a:t>July 30, 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DCFB0C-4D83-3313-5964-20819E244D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DA4941-1173-4D6B-F784-6FE1254918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4E48D-3AC4-4AD3-AE17-C17B457740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10444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9142B8F-ABCB-3E79-72FC-18C3123420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44B189-FB64-90E2-45FF-631B37B11C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0663E1-52AB-F7B8-7183-9367328BB4F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1188455-963D-403F-AB18-4953DC452B15}" type="datetime4">
              <a:rPr lang="en-US" smtClean="0"/>
              <a:t>July 30, 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C75AFC-D22A-0371-ABEB-22B09559863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1E1D32-E63D-F725-4DDC-6E6037FA7D6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154E48D-3AC4-4AD3-AE17-C17B457740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16136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6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tif"/><Relationship Id="rId3" Type="http://schemas.openxmlformats.org/officeDocument/2006/relationships/image" Target="../media/image9.tif"/><Relationship Id="rId7" Type="http://schemas.openxmlformats.org/officeDocument/2006/relationships/image" Target="../media/image13.tif"/><Relationship Id="rId2" Type="http://schemas.openxmlformats.org/officeDocument/2006/relationships/image" Target="../media/image8.t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g"/><Relationship Id="rId5" Type="http://schemas.openxmlformats.org/officeDocument/2006/relationships/image" Target="../media/image11.tif"/><Relationship Id="rId4" Type="http://schemas.openxmlformats.org/officeDocument/2006/relationships/image" Target="../media/image10.t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openxmlformats.org/officeDocument/2006/relationships/image" Target="../media/image17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06DA9DF9-31F7-4056-B42E-878CC92417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9D7E90B-84D4-6FFF-86C2-501C970F0D8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5332" y="386384"/>
            <a:ext cx="4159887" cy="3524618"/>
          </a:xfrm>
        </p:spPr>
        <p:txBody>
          <a:bodyPr>
            <a:normAutofit/>
          </a:bodyPr>
          <a:lstStyle/>
          <a:p>
            <a:pPr algn="l"/>
            <a:r>
              <a:rPr lang="en-US" sz="4000" dirty="0"/>
              <a:t>Flood Impact Detection using AI and Remote Sensing Data – Progress &amp; Roadmap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F1877A2-ACCF-8866-A470-84B21DE132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0790" y="4028089"/>
            <a:ext cx="4942085" cy="404649"/>
          </a:xfrm>
        </p:spPr>
        <p:txBody>
          <a:bodyPr>
            <a:normAutofit lnSpcReduction="10000"/>
          </a:bodyPr>
          <a:lstStyle/>
          <a:p>
            <a:pPr algn="l"/>
            <a:r>
              <a:rPr lang="en-US" dirty="0"/>
              <a:t>Nethma Pathirana | Research Intern</a:t>
            </a:r>
          </a:p>
          <a:p>
            <a:pPr algn="l"/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21C515-EF1F-96FC-D2C3-D845B3666AF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249" y="480978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8926152B-6086-422E-8270-3AE6AC117BA3}" type="datetime4">
              <a:rPr lang="en-US"/>
              <a:pPr>
                <a:spcAft>
                  <a:spcPts val="600"/>
                </a:spcAft>
              </a:pPr>
              <a:t>July 30, 2025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7C8F559-302C-D854-4374-05CB5F4BDFC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65201" r="2000"/>
          <a:stretch>
            <a:fillRect/>
          </a:stretch>
        </p:blipFill>
        <p:spPr>
          <a:xfrm>
            <a:off x="-11294" y="6040491"/>
            <a:ext cx="11948160" cy="86224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A6049CD-9542-F89A-13B2-356E744243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65" r="22065"/>
          <a:stretch/>
        </p:blipFill>
        <p:spPr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  <p:pic>
        <p:nvPicPr>
          <p:cNvPr id="8" name="Picture 7" descr="Blue text on a white background&#10;&#10;AI-generated content may be incorrect.">
            <a:extLst>
              <a:ext uri="{FF2B5EF4-FFF2-40B4-BE49-F238E27FC236}">
                <a16:creationId xmlns:a16="http://schemas.microsoft.com/office/drawing/2014/main" id="{32503264-1676-A5D4-E1D5-3575C674DAF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6882" y="5219645"/>
            <a:ext cx="3131598" cy="777240"/>
          </a:xfrm>
          <a:prstGeom prst="rect">
            <a:avLst/>
          </a:prstGeom>
        </p:spPr>
      </p:pic>
      <p:pic>
        <p:nvPicPr>
          <p:cNvPr id="12" name="Picture 11" descr="A close-up of a logo&#10;&#10;AI-generated content may be incorrect.">
            <a:extLst>
              <a:ext uri="{FF2B5EF4-FFF2-40B4-BE49-F238E27FC236}">
                <a16:creationId xmlns:a16="http://schemas.microsoft.com/office/drawing/2014/main" id="{B1CD3420-2121-1B02-7F48-1740818E985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9039" y="5219645"/>
            <a:ext cx="1492794" cy="777240"/>
          </a:xfrm>
          <a:prstGeom prst="rect">
            <a:avLst/>
          </a:prstGeom>
        </p:spPr>
      </p:pic>
      <p:pic>
        <p:nvPicPr>
          <p:cNvPr id="16" name="Picture 15" descr="A logo with blue dots and lines&#10;&#10;AI-generated content may be incorrect.">
            <a:extLst>
              <a:ext uri="{FF2B5EF4-FFF2-40B4-BE49-F238E27FC236}">
                <a16:creationId xmlns:a16="http://schemas.microsoft.com/office/drawing/2014/main" id="{CB04BAF1-B064-8B7C-E1ED-0541193CFF8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127" y="5219645"/>
            <a:ext cx="1118119" cy="776106"/>
          </a:xfrm>
          <a:prstGeom prst="rect">
            <a:avLst/>
          </a:prstGeom>
        </p:spPr>
      </p:pic>
      <p:sp>
        <p:nvSpPr>
          <p:cNvPr id="5" name="Subtitle 2">
            <a:extLst>
              <a:ext uri="{FF2B5EF4-FFF2-40B4-BE49-F238E27FC236}">
                <a16:creationId xmlns:a16="http://schemas.microsoft.com/office/drawing/2014/main" id="{6221DF85-1B07-201C-CF10-0C62C05506BD}"/>
              </a:ext>
            </a:extLst>
          </p:cNvPr>
          <p:cNvSpPr txBox="1">
            <a:spLocks/>
          </p:cNvSpPr>
          <p:nvPr/>
        </p:nvSpPr>
        <p:spPr>
          <a:xfrm>
            <a:off x="594660" y="4488673"/>
            <a:ext cx="5501340" cy="321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200" i="1" dirty="0"/>
              <a:t>Under the supervision of Associate Prof. Raj Prasanna &amp; </a:t>
            </a:r>
            <a:r>
              <a:rPr lang="en-US" sz="1200" i="1" dirty="0" err="1"/>
              <a:t>Malintha</a:t>
            </a:r>
            <a:r>
              <a:rPr lang="en-US" sz="1200" i="1" dirty="0"/>
              <a:t> Ranasinghe</a:t>
            </a:r>
          </a:p>
        </p:txBody>
      </p:sp>
    </p:spTree>
    <p:extLst>
      <p:ext uri="{BB962C8B-B14F-4D97-AF65-F5344CB8AC3E}">
        <p14:creationId xmlns:p14="http://schemas.microsoft.com/office/powerpoint/2010/main" val="4716076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CFA8B08-9816-93A1-3420-D30F257AB7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8DC1319B-1E63-5E46-D316-7CA638A4EA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6114870-46D8-FFDC-2501-1CF173AF90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3F81265-DBA9-5241-0A83-29D7EE8639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ECA4ACC-8C4A-64DC-338B-2F81E3DF82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046CBD8-AE5B-3F69-8380-96E08FC1F0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282B989-D754-CBFF-F48C-00B9F28C00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9" y="294538"/>
            <a:ext cx="9895951" cy="1033669"/>
          </a:xfrm>
        </p:spPr>
        <p:txBody>
          <a:bodyPr>
            <a:normAutofit/>
          </a:bodyPr>
          <a:lstStyle/>
          <a:p>
            <a:r>
              <a:rPr lang="en-US" sz="4000">
                <a:solidFill>
                  <a:srgbClr val="FFFFFF"/>
                </a:solidFill>
              </a:rPr>
              <a:t>Problem &amp; Goals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244137-6ABE-9B85-889E-F6E053610BC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970264" y="6455431"/>
            <a:ext cx="2743200" cy="365125"/>
          </a:xfrm>
        </p:spPr>
        <p:txBody>
          <a:bodyPr>
            <a:normAutofit/>
          </a:bodyPr>
          <a:lstStyle/>
          <a:p>
            <a:pPr algn="r">
              <a:spcAft>
                <a:spcPts val="600"/>
              </a:spcAft>
            </a:pPr>
            <a:fld id="{8926152B-6086-422E-8270-3AE6AC117BA3}" type="datetime4">
              <a:rPr lang="en-US" sz="1100">
                <a:solidFill>
                  <a:schemeClr val="tx1">
                    <a:lumMod val="50000"/>
                    <a:lumOff val="50000"/>
                  </a:schemeClr>
                </a:solidFill>
              </a:rPr>
              <a:pPr algn="r">
                <a:spcAft>
                  <a:spcPts val="600"/>
                </a:spcAft>
              </a:pPr>
              <a:t>July 30, 2025</a:t>
            </a:fld>
            <a:endParaRPr lang="en-US" sz="11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7899058-DCA1-0D7E-8955-1919FF25D2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04320" y="6455431"/>
            <a:ext cx="445913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C154E48D-3AC4-4AD3-AE17-C17B457740D0}" type="slidenum">
              <a:rPr lang="en-US" sz="1100">
                <a:solidFill>
                  <a:schemeClr val="tx1">
                    <a:lumMod val="50000"/>
                    <a:lumOff val="50000"/>
                  </a:schemeClr>
                </a:solidFill>
              </a:rPr>
              <a:pPr>
                <a:spcAft>
                  <a:spcPts val="600"/>
                </a:spcAft>
              </a:pPr>
              <a:t>2</a:t>
            </a:fld>
            <a:endParaRPr lang="en-US" sz="11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56844383-8F0A-74D5-C1B8-2BE0346FA85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09455958"/>
              </p:ext>
            </p:extLst>
          </p:nvPr>
        </p:nvGraphicFramePr>
        <p:xfrm>
          <a:off x="137847" y="1630072"/>
          <a:ext cx="6970876" cy="51246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5" name="Picture 14" descr="A flooded neighborhood with houses and debris&#10;&#10;AI-generated content may be incorrect.">
            <a:extLst>
              <a:ext uri="{FF2B5EF4-FFF2-40B4-BE49-F238E27FC236}">
                <a16:creationId xmlns:a16="http://schemas.microsoft.com/office/drawing/2014/main" id="{A584F137-A554-320C-E32A-68AF7D672550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b="3966"/>
          <a:stretch>
            <a:fillRect/>
          </a:stretch>
        </p:blipFill>
        <p:spPr>
          <a:xfrm>
            <a:off x="7505254" y="1639901"/>
            <a:ext cx="3960567" cy="2407213"/>
          </a:xfrm>
          <a:prstGeom prst="rect">
            <a:avLst/>
          </a:prstGeom>
        </p:spPr>
      </p:pic>
      <p:pic>
        <p:nvPicPr>
          <p:cNvPr id="19" name="Picture 18" descr="A house with a flooded area&#10;&#10;AI-generated content may be incorrect.">
            <a:extLst>
              <a:ext uri="{FF2B5EF4-FFF2-40B4-BE49-F238E27FC236}">
                <a16:creationId xmlns:a16="http://schemas.microsoft.com/office/drawing/2014/main" id="{F57E6D01-456A-312B-D455-9CE114C33EE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3" t="1530"/>
          <a:stretch>
            <a:fillRect/>
          </a:stretch>
        </p:blipFill>
        <p:spPr>
          <a:xfrm>
            <a:off x="7515090" y="4047114"/>
            <a:ext cx="3960567" cy="2506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544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DA581CB-D8D9-73D8-BCCB-1AFAE77170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B9F237B2-ECB3-9FBE-909E-3B5A30E8A2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52DB93A-268A-058E-2C38-85CCFEE794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D30B1B1-39CF-8D02-2EAC-675A50641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BA72D22-CFC9-2924-AB2A-1A220793A7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D3CE796-A64E-5424-1AB9-2BE59E77B1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4774D99-69F9-DE69-88B8-D68A4FD188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9" y="294538"/>
            <a:ext cx="9895951" cy="1033669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rgbClr val="FFFFFF"/>
                </a:solidFill>
              </a:rPr>
              <a:t>Our Approach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60E39C-755C-49F3-3F6D-CF9A4016A8E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17756" y="6438620"/>
            <a:ext cx="908684" cy="365125"/>
          </a:xfrm>
        </p:spPr>
        <p:txBody>
          <a:bodyPr>
            <a:normAutofit fontScale="92500"/>
          </a:bodyPr>
          <a:lstStyle/>
          <a:p>
            <a:pPr algn="r">
              <a:spcAft>
                <a:spcPts val="600"/>
              </a:spcAft>
            </a:pPr>
            <a:fld id="{8926152B-6086-422E-8270-3AE6AC117BA3}" type="datetime4">
              <a:rPr lang="en-US" sz="1100">
                <a:solidFill>
                  <a:schemeClr val="tx1">
                    <a:lumMod val="50000"/>
                    <a:lumOff val="50000"/>
                  </a:schemeClr>
                </a:solidFill>
              </a:rPr>
              <a:pPr algn="r">
                <a:spcAft>
                  <a:spcPts val="600"/>
                </a:spcAft>
              </a:pPr>
              <a:t>July 30, 2025</a:t>
            </a:fld>
            <a:endParaRPr lang="en-US" sz="11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1172E31-2A8B-56FA-46D7-F66F94995C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04320" y="6455431"/>
            <a:ext cx="445913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C154E48D-3AC4-4AD3-AE17-C17B457740D0}" type="slidenum">
              <a:rPr lang="en-US" sz="1100">
                <a:solidFill>
                  <a:schemeClr val="tx1">
                    <a:lumMod val="50000"/>
                    <a:lumOff val="50000"/>
                  </a:schemeClr>
                </a:solidFill>
              </a:rPr>
              <a:pPr>
                <a:spcAft>
                  <a:spcPts val="600"/>
                </a:spcAft>
              </a:pPr>
              <a:t>3</a:t>
            </a:fld>
            <a:endParaRPr lang="en-US" sz="11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D68DB18E-1A61-3872-2834-19EA34F37F3F}"/>
              </a:ext>
            </a:extLst>
          </p:cNvPr>
          <p:cNvGrpSpPr/>
          <p:nvPr/>
        </p:nvGrpSpPr>
        <p:grpSpPr>
          <a:xfrm>
            <a:off x="312065" y="2027702"/>
            <a:ext cx="3205315" cy="3344607"/>
            <a:chOff x="717756" y="2092632"/>
            <a:chExt cx="3668302" cy="3692843"/>
          </a:xfrm>
        </p:grpSpPr>
        <p:pic>
          <p:nvPicPr>
            <p:cNvPr id="17" name="Picture 16" descr="A bridge over a river&#10;&#10;AI-generated content may be incorrect.">
              <a:extLst>
                <a:ext uri="{FF2B5EF4-FFF2-40B4-BE49-F238E27FC236}">
                  <a16:creationId xmlns:a16="http://schemas.microsoft.com/office/drawing/2014/main" id="{1A8CC402-66C3-6E77-861D-E07845A84FD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7756" y="2092632"/>
              <a:ext cx="2798813" cy="2826031"/>
            </a:xfrm>
            <a:prstGeom prst="rect">
              <a:avLst/>
            </a:prstGeom>
          </p:spPr>
        </p:pic>
        <p:pic>
          <p:nvPicPr>
            <p:cNvPr id="20" name="Picture 19" descr="A river flowing through a forest&#10;&#10;AI-generated content may be incorrect.">
              <a:extLst>
                <a:ext uri="{FF2B5EF4-FFF2-40B4-BE49-F238E27FC236}">
                  <a16:creationId xmlns:a16="http://schemas.microsoft.com/office/drawing/2014/main" id="{56A6E62D-AA6B-900E-285B-EA5E8467564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0330" y="2375172"/>
              <a:ext cx="2776133" cy="2726235"/>
            </a:xfrm>
            <a:prstGeom prst="rect">
              <a:avLst/>
            </a:prstGeom>
          </p:spPr>
        </p:pic>
        <p:pic>
          <p:nvPicPr>
            <p:cNvPr id="22" name="Picture 21" descr="A bird's eye view of a flooded field&#10;&#10;AI-generated content may be incorrect.">
              <a:extLst>
                <a:ext uri="{FF2B5EF4-FFF2-40B4-BE49-F238E27FC236}">
                  <a16:creationId xmlns:a16="http://schemas.microsoft.com/office/drawing/2014/main" id="{BF825BF5-E901-0AFC-7307-327B4BE044D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9467" y="2705443"/>
              <a:ext cx="2794276" cy="2807885"/>
            </a:xfrm>
            <a:prstGeom prst="rect">
              <a:avLst/>
            </a:prstGeom>
          </p:spPr>
        </p:pic>
        <p:pic>
          <p:nvPicPr>
            <p:cNvPr id="24" name="Picture 23" descr="An aerial view of a town&#10;&#10;AI-generated content may be incorrect.">
              <a:extLst>
                <a:ext uri="{FF2B5EF4-FFF2-40B4-BE49-F238E27FC236}">
                  <a16:creationId xmlns:a16="http://schemas.microsoft.com/office/drawing/2014/main" id="{1F625BCE-A900-1665-0483-BDAB65DBAB6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7143" y="3022951"/>
              <a:ext cx="2748915" cy="2762524"/>
            </a:xfrm>
            <a:prstGeom prst="rect">
              <a:avLst/>
            </a:prstGeom>
          </p:spPr>
        </p:pic>
      </p:grpSp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62A55845-47B8-A29F-1FBE-8244D1C82A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085" y="5524487"/>
            <a:ext cx="4021733" cy="523120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1800" dirty="0"/>
              <a:t>Drone Images (Using Remote Sensing)</a:t>
            </a:r>
          </a:p>
        </p:txBody>
      </p:sp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7D432905-CD64-05E2-584C-34A3DEC2936D}"/>
              </a:ext>
            </a:extLst>
          </p:cNvPr>
          <p:cNvSpPr txBox="1">
            <a:spLocks/>
          </p:cNvSpPr>
          <p:nvPr/>
        </p:nvSpPr>
        <p:spPr>
          <a:xfrm>
            <a:off x="6736560" y="3429000"/>
            <a:ext cx="1602453" cy="6819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800" dirty="0"/>
              <a:t>Classification</a:t>
            </a:r>
          </a:p>
        </p:txBody>
      </p:sp>
      <p:sp>
        <p:nvSpPr>
          <p:cNvPr id="29" name="Arrow: Right 28">
            <a:extLst>
              <a:ext uri="{FF2B5EF4-FFF2-40B4-BE49-F238E27FC236}">
                <a16:creationId xmlns:a16="http://schemas.microsoft.com/office/drawing/2014/main" id="{7F037B00-598E-64EF-9CE7-B1E4F170D3B3}"/>
              </a:ext>
            </a:extLst>
          </p:cNvPr>
          <p:cNvSpPr/>
          <p:nvPr/>
        </p:nvSpPr>
        <p:spPr>
          <a:xfrm>
            <a:off x="3673088" y="3660564"/>
            <a:ext cx="551356" cy="324465"/>
          </a:xfrm>
          <a:prstGeom prst="right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Arrow: Right 29">
            <a:extLst>
              <a:ext uri="{FF2B5EF4-FFF2-40B4-BE49-F238E27FC236}">
                <a16:creationId xmlns:a16="http://schemas.microsoft.com/office/drawing/2014/main" id="{589237D2-1886-1710-9993-3D4BABAA8987}"/>
              </a:ext>
            </a:extLst>
          </p:cNvPr>
          <p:cNvSpPr/>
          <p:nvPr/>
        </p:nvSpPr>
        <p:spPr>
          <a:xfrm>
            <a:off x="6144648" y="3608321"/>
            <a:ext cx="548640" cy="329184"/>
          </a:xfrm>
          <a:prstGeom prst="right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EA70868C-5F07-C07A-C711-3532548658C8}"/>
              </a:ext>
            </a:extLst>
          </p:cNvPr>
          <p:cNvGrpSpPr/>
          <p:nvPr/>
        </p:nvGrpSpPr>
        <p:grpSpPr>
          <a:xfrm>
            <a:off x="3673088" y="3137864"/>
            <a:ext cx="2920460" cy="1921545"/>
            <a:chOff x="3673088" y="3137864"/>
            <a:chExt cx="2920460" cy="1921545"/>
          </a:xfrm>
        </p:grpSpPr>
        <p:sp>
          <p:nvSpPr>
            <p:cNvPr id="27" name="Content Placeholder 2">
              <a:extLst>
                <a:ext uri="{FF2B5EF4-FFF2-40B4-BE49-F238E27FC236}">
                  <a16:creationId xmlns:a16="http://schemas.microsoft.com/office/drawing/2014/main" id="{E3A0832F-5528-E4BB-300A-B2F344D3E967}"/>
                </a:ext>
              </a:extLst>
            </p:cNvPr>
            <p:cNvSpPr txBox="1">
              <a:spLocks/>
            </p:cNvSpPr>
            <p:nvPr/>
          </p:nvSpPr>
          <p:spPr>
            <a:xfrm>
              <a:off x="3673088" y="4335199"/>
              <a:ext cx="2920460" cy="72421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 panose="020B0604020202020204" pitchFamily="34" charset="0"/>
                <a:buNone/>
              </a:pPr>
              <a:r>
                <a:rPr lang="en-US" sz="1800" dirty="0"/>
                <a:t>Fine tune existing AI model</a:t>
              </a:r>
            </a:p>
          </p:txBody>
        </p:sp>
        <p:pic>
          <p:nvPicPr>
            <p:cNvPr id="6" name="Picture 5" descr="A black and white logo of a head with a chip&#10;&#10;AI-generated content may be incorrect.">
              <a:extLst>
                <a:ext uri="{FF2B5EF4-FFF2-40B4-BE49-F238E27FC236}">
                  <a16:creationId xmlns:a16="http://schemas.microsoft.com/office/drawing/2014/main" id="{EE5381AE-4E9E-3BBF-E84E-C9B12EE2FA6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7778"/>
            <a:stretch>
              <a:fillRect/>
            </a:stretch>
          </p:blipFill>
          <p:spPr>
            <a:xfrm>
              <a:off x="4296884" y="3137864"/>
              <a:ext cx="1544715" cy="1270099"/>
            </a:xfrm>
            <a:prstGeom prst="rect">
              <a:avLst/>
            </a:prstGeom>
          </p:spPr>
        </p:pic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17CE9B9D-4F81-A85F-D903-BF39E2603483}"/>
              </a:ext>
            </a:extLst>
          </p:cNvPr>
          <p:cNvGrpSpPr/>
          <p:nvPr/>
        </p:nvGrpSpPr>
        <p:grpSpPr>
          <a:xfrm>
            <a:off x="8183174" y="3272401"/>
            <a:ext cx="548640" cy="1204125"/>
            <a:chOff x="8183174" y="3272401"/>
            <a:chExt cx="548640" cy="1204125"/>
          </a:xfrm>
        </p:grpSpPr>
        <p:sp>
          <p:nvSpPr>
            <p:cNvPr id="7" name="Arrow: Right 6">
              <a:extLst>
                <a:ext uri="{FF2B5EF4-FFF2-40B4-BE49-F238E27FC236}">
                  <a16:creationId xmlns:a16="http://schemas.microsoft.com/office/drawing/2014/main" id="{BF67C9C1-14DC-127D-553A-6CA0689D17D8}"/>
                </a:ext>
              </a:extLst>
            </p:cNvPr>
            <p:cNvSpPr/>
            <p:nvPr/>
          </p:nvSpPr>
          <p:spPr>
            <a:xfrm rot="19303732">
              <a:off x="8183174" y="3272401"/>
              <a:ext cx="548640" cy="329184"/>
            </a:xfrm>
            <a:prstGeom prst="rightArrow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Arrow: Right 7">
              <a:extLst>
                <a:ext uri="{FF2B5EF4-FFF2-40B4-BE49-F238E27FC236}">
                  <a16:creationId xmlns:a16="http://schemas.microsoft.com/office/drawing/2014/main" id="{B73FF5F3-3B9D-8033-7649-324B5D29F549}"/>
                </a:ext>
              </a:extLst>
            </p:cNvPr>
            <p:cNvSpPr/>
            <p:nvPr/>
          </p:nvSpPr>
          <p:spPr>
            <a:xfrm rot="3103732">
              <a:off x="8183174" y="4037614"/>
              <a:ext cx="548640" cy="329184"/>
            </a:xfrm>
            <a:prstGeom prst="rightArrow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5FE5D765-9F0A-435F-4E75-4EC70C9CDD0E}"/>
              </a:ext>
            </a:extLst>
          </p:cNvPr>
          <p:cNvGrpSpPr/>
          <p:nvPr/>
        </p:nvGrpSpPr>
        <p:grpSpPr>
          <a:xfrm>
            <a:off x="8774806" y="1824278"/>
            <a:ext cx="3371850" cy="4160378"/>
            <a:chOff x="8774806" y="1824278"/>
            <a:chExt cx="3371850" cy="4160378"/>
          </a:xfrm>
        </p:grpSpPr>
        <p:pic>
          <p:nvPicPr>
            <p:cNvPr id="11" name="Picture 10" descr="An aerial view of a town&#10;&#10;AI-generated content may be incorrect.">
              <a:extLst>
                <a:ext uri="{FF2B5EF4-FFF2-40B4-BE49-F238E27FC236}">
                  <a16:creationId xmlns:a16="http://schemas.microsoft.com/office/drawing/2014/main" id="{98E6E6A0-2ACC-F321-A5B5-2376DE0044F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74806" y="1824278"/>
              <a:ext cx="1771415" cy="1736681"/>
            </a:xfrm>
            <a:prstGeom prst="rect">
              <a:avLst/>
            </a:prstGeom>
          </p:spPr>
        </p:pic>
        <p:pic>
          <p:nvPicPr>
            <p:cNvPr id="15" name="Picture 14" descr="Aerial view of a neighborhood&#10;&#10;AI-generated content may be incorrect.">
              <a:extLst>
                <a:ext uri="{FF2B5EF4-FFF2-40B4-BE49-F238E27FC236}">
                  <a16:creationId xmlns:a16="http://schemas.microsoft.com/office/drawing/2014/main" id="{D88E1D4C-50FE-9885-3697-CCD59CE8087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74806" y="4202206"/>
              <a:ext cx="1773936" cy="1782450"/>
            </a:xfrm>
            <a:prstGeom prst="rect">
              <a:avLst/>
            </a:prstGeom>
          </p:spPr>
        </p:pic>
        <p:sp>
          <p:nvSpPr>
            <p:cNvPr id="19" name="Content Placeholder 2">
              <a:extLst>
                <a:ext uri="{FF2B5EF4-FFF2-40B4-BE49-F238E27FC236}">
                  <a16:creationId xmlns:a16="http://schemas.microsoft.com/office/drawing/2014/main" id="{5F04B8FE-5B0F-21FA-591B-68DD95C97BA3}"/>
                </a:ext>
              </a:extLst>
            </p:cNvPr>
            <p:cNvSpPr txBox="1">
              <a:spLocks/>
            </p:cNvSpPr>
            <p:nvPr/>
          </p:nvSpPr>
          <p:spPr>
            <a:xfrm>
              <a:off x="10544203" y="2314838"/>
              <a:ext cx="1602453" cy="681912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Arial" panose="020B0604020202020204" pitchFamily="34" charset="0"/>
                <a:buNone/>
              </a:pPr>
              <a:r>
                <a:rPr lang="en-US" sz="1800" dirty="0"/>
                <a:t>Damaged</a:t>
              </a:r>
            </a:p>
          </p:txBody>
        </p:sp>
        <p:sp>
          <p:nvSpPr>
            <p:cNvPr id="21" name="Content Placeholder 2">
              <a:extLst>
                <a:ext uri="{FF2B5EF4-FFF2-40B4-BE49-F238E27FC236}">
                  <a16:creationId xmlns:a16="http://schemas.microsoft.com/office/drawing/2014/main" id="{EBEE7EFC-B3E5-6CDA-9E55-A93C7BD9D4C8}"/>
                </a:ext>
              </a:extLst>
            </p:cNvPr>
            <p:cNvSpPr txBox="1">
              <a:spLocks/>
            </p:cNvSpPr>
            <p:nvPr/>
          </p:nvSpPr>
          <p:spPr>
            <a:xfrm>
              <a:off x="10457309" y="4715157"/>
              <a:ext cx="1602453" cy="681912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Arial" panose="020B0604020202020204" pitchFamily="34" charset="0"/>
                <a:buNone/>
              </a:pPr>
              <a:r>
                <a:rPr lang="en-US" sz="1800" dirty="0"/>
                <a:t>Non-Damaged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40391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build="p"/>
      <p:bldP spid="28" grpId="0"/>
      <p:bldP spid="29" grpId="0" animBg="1"/>
      <p:bldP spid="3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432BAD7-00F1-DE5F-F7A5-970E2F41C0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4A0DD851-4CA5-3178-5687-1A3156B28B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6702144-FA40-4EE5-179A-7A7E2F39B1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A0B351B-DAAD-C610-60BA-3DEBBE1BF7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DCE851F-A2F7-5D76-F2EF-562B459A44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964FBEB-BB7C-930E-CA12-B40AE9B5D4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0FC6C53-BA87-F0DC-B5DB-C30B9300AE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9" y="294538"/>
            <a:ext cx="9895951" cy="1033669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rgbClr val="FFFFFF"/>
                </a:solidFill>
              </a:rPr>
              <a:t>Challenges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60982F-300D-7371-DD33-14188B30689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17756" y="6438620"/>
            <a:ext cx="908684" cy="365125"/>
          </a:xfrm>
        </p:spPr>
        <p:txBody>
          <a:bodyPr>
            <a:normAutofit fontScale="92500"/>
          </a:bodyPr>
          <a:lstStyle/>
          <a:p>
            <a:pPr algn="r">
              <a:spcAft>
                <a:spcPts val="600"/>
              </a:spcAft>
            </a:pPr>
            <a:fld id="{8926152B-6086-422E-8270-3AE6AC117BA3}" type="datetime4">
              <a:rPr lang="en-US" sz="1100">
                <a:solidFill>
                  <a:schemeClr val="tx1">
                    <a:lumMod val="50000"/>
                    <a:lumOff val="50000"/>
                  </a:schemeClr>
                </a:solidFill>
              </a:rPr>
              <a:pPr algn="r">
                <a:spcAft>
                  <a:spcPts val="600"/>
                </a:spcAft>
              </a:pPr>
              <a:t>July 30, 2025</a:t>
            </a:fld>
            <a:endParaRPr lang="en-US" sz="11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55CA80A-4D23-CC20-C5A7-A0DB523D36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04320" y="6455431"/>
            <a:ext cx="445913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C154E48D-3AC4-4AD3-AE17-C17B457740D0}" type="slidenum">
              <a:rPr lang="en-US" sz="1100">
                <a:solidFill>
                  <a:schemeClr val="tx1">
                    <a:lumMod val="50000"/>
                    <a:lumOff val="50000"/>
                  </a:schemeClr>
                </a:solidFill>
              </a:rPr>
              <a:pPr>
                <a:spcAft>
                  <a:spcPts val="600"/>
                </a:spcAft>
              </a:pPr>
              <a:t>4</a:t>
            </a:fld>
            <a:endParaRPr lang="en-US" sz="11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D221827A-5DE7-9111-CFD4-1FF6048B794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80720249"/>
              </p:ext>
            </p:extLst>
          </p:nvPr>
        </p:nvGraphicFramePr>
        <p:xfrm>
          <a:off x="922634" y="1651934"/>
          <a:ext cx="10651532" cy="46003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444795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AsOne/>
      </p:bldGraphic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8C808A9-4263-E64F-DD89-45D41931CC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4D10167C-8508-60C6-AD1A-B0DB2D182B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4EBC347-C185-C7C6-F541-59C6E2B3B3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4F7F0A3-EE70-FCF4-C2E9-66D5AD3BC7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C03ECCE-8317-E3DF-9A19-20157633F1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8F621FB-AFB2-19EA-D0C1-72D9DF271B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6EA3ADC-0AD3-E43E-7E72-E8648817A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9" y="294538"/>
            <a:ext cx="9895951" cy="1033669"/>
          </a:xfrm>
        </p:spPr>
        <p:txBody>
          <a:bodyPr>
            <a:normAutofit/>
          </a:bodyPr>
          <a:lstStyle/>
          <a:p>
            <a:r>
              <a:rPr lang="en-US" sz="4000" dirty="0" err="1">
                <a:solidFill>
                  <a:srgbClr val="FFFFFF"/>
                </a:solidFill>
              </a:rPr>
              <a:t>ResNet50</a:t>
            </a:r>
            <a:r>
              <a:rPr lang="en-US" sz="4000" dirty="0">
                <a:solidFill>
                  <a:srgbClr val="FFFFFF"/>
                </a:solidFill>
              </a:rPr>
              <a:t> Model Results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145A57-BE88-050C-6593-95F12ACEF5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6729" y="1597432"/>
            <a:ext cx="3902063" cy="1509866"/>
          </a:xfrm>
        </p:spPr>
        <p:txBody>
          <a:bodyPr anchor="ctr">
            <a:normAutofit/>
          </a:bodyPr>
          <a:lstStyle/>
          <a:p>
            <a:r>
              <a:rPr lang="en-US" sz="2000" dirty="0"/>
              <a:t>10 Epochs – Best Result</a:t>
            </a:r>
          </a:p>
          <a:p>
            <a:pPr lvl="1"/>
            <a:r>
              <a:rPr lang="en-US" sz="1800" dirty="0"/>
              <a:t>Accuracy: 90%</a:t>
            </a:r>
          </a:p>
          <a:p>
            <a:pPr lvl="1"/>
            <a:r>
              <a:rPr lang="en-US" sz="1800" dirty="0"/>
              <a:t>Balanced precision and recall</a:t>
            </a:r>
          </a:p>
          <a:p>
            <a:pPr lvl="1"/>
            <a:r>
              <a:rPr lang="en-US" sz="1800" dirty="0"/>
              <a:t>Only 3 misclassified images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A4580F-9EDF-9A1A-1A91-0EACE83426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17756" y="6438620"/>
            <a:ext cx="908684" cy="365125"/>
          </a:xfrm>
        </p:spPr>
        <p:txBody>
          <a:bodyPr>
            <a:normAutofit fontScale="92500"/>
          </a:bodyPr>
          <a:lstStyle/>
          <a:p>
            <a:pPr algn="r">
              <a:spcAft>
                <a:spcPts val="600"/>
              </a:spcAft>
            </a:pPr>
            <a:fld id="{8926152B-6086-422E-8270-3AE6AC117BA3}" type="datetime4">
              <a:rPr lang="en-US" sz="1100">
                <a:solidFill>
                  <a:schemeClr val="tx1">
                    <a:lumMod val="50000"/>
                    <a:lumOff val="50000"/>
                  </a:schemeClr>
                </a:solidFill>
              </a:rPr>
              <a:pPr algn="r">
                <a:spcAft>
                  <a:spcPts val="600"/>
                </a:spcAft>
              </a:pPr>
              <a:t>July 30, 2025</a:t>
            </a:fld>
            <a:endParaRPr lang="en-US" sz="11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691DB4D-6E45-0D0D-F6FD-BE79434FB1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04320" y="6455431"/>
            <a:ext cx="445913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C154E48D-3AC4-4AD3-AE17-C17B457740D0}" type="slidenum">
              <a:rPr lang="en-US" sz="1100">
                <a:solidFill>
                  <a:schemeClr val="tx1">
                    <a:lumMod val="50000"/>
                    <a:lumOff val="50000"/>
                  </a:schemeClr>
                </a:solidFill>
              </a:rPr>
              <a:pPr>
                <a:spcAft>
                  <a:spcPts val="600"/>
                </a:spcAft>
              </a:pPr>
              <a:t>5</a:t>
            </a:fld>
            <a:endParaRPr lang="en-US" sz="11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10DF9AD-2DB7-B183-A258-97B5C414A68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152" t="32735" b="1048"/>
          <a:stretch>
            <a:fillRect/>
          </a:stretch>
        </p:blipFill>
        <p:spPr>
          <a:xfrm>
            <a:off x="1005703" y="3055409"/>
            <a:ext cx="3824114" cy="306704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6811FF9-D3C8-637A-15DE-22BDDE1C19C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869" t="7687" r="2158" b="3426"/>
          <a:stretch>
            <a:fillRect/>
          </a:stretch>
        </p:blipFill>
        <p:spPr>
          <a:xfrm>
            <a:off x="6939433" y="2917275"/>
            <a:ext cx="3809860" cy="3063240"/>
          </a:xfrm>
          <a:prstGeom prst="rect">
            <a:avLst/>
          </a:prstGeom>
        </p:spPr>
      </p:pic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0A558BBC-BAF2-4E3D-D72C-6417DAF2E3F5}"/>
              </a:ext>
            </a:extLst>
          </p:cNvPr>
          <p:cNvSpPr txBox="1">
            <a:spLocks/>
          </p:cNvSpPr>
          <p:nvPr/>
        </p:nvSpPr>
        <p:spPr>
          <a:xfrm>
            <a:off x="6434558" y="1590741"/>
            <a:ext cx="4832992" cy="13926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20 Epochs – Weaker Result</a:t>
            </a:r>
          </a:p>
          <a:p>
            <a:pPr lvl="1"/>
            <a:r>
              <a:rPr lang="en-US" sz="1800" dirty="0"/>
              <a:t>Accuracy dropped to 83%</a:t>
            </a:r>
          </a:p>
          <a:p>
            <a:pPr lvl="1"/>
            <a:r>
              <a:rPr lang="en-US" sz="1800" dirty="0"/>
              <a:t>Recall improved for Flooded class</a:t>
            </a:r>
          </a:p>
          <a:p>
            <a:pPr lvl="1"/>
            <a:r>
              <a:rPr lang="en-US" sz="1800" dirty="0"/>
              <a:t>Non-Flooded detection got worse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C8F72204-FAA0-47B3-63B1-B383FF1CB945}"/>
              </a:ext>
            </a:extLst>
          </p:cNvPr>
          <p:cNvSpPr txBox="1">
            <a:spLocks/>
          </p:cNvSpPr>
          <p:nvPr/>
        </p:nvSpPr>
        <p:spPr>
          <a:xfrm>
            <a:off x="3333824" y="6035807"/>
            <a:ext cx="5524347" cy="50066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 lIns="91440" tIns="45720" rIns="91440" bIns="45720" rtlCol="0" anchor="ctr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dirty="0"/>
              <a:t>Conclusion: </a:t>
            </a:r>
            <a:r>
              <a:rPr lang="en-US" sz="1800" dirty="0"/>
              <a:t>10-epoch model performed better overall</a:t>
            </a:r>
          </a:p>
        </p:txBody>
      </p:sp>
    </p:spTree>
    <p:extLst>
      <p:ext uri="{BB962C8B-B14F-4D97-AF65-F5344CB8AC3E}">
        <p14:creationId xmlns:p14="http://schemas.microsoft.com/office/powerpoint/2010/main" val="1549024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3" grpId="0"/>
      <p:bldP spid="1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628142A-D930-951C-C662-0167F05E16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9" y="294538"/>
            <a:ext cx="9895951" cy="1033669"/>
          </a:xfrm>
        </p:spPr>
        <p:txBody>
          <a:bodyPr>
            <a:normAutofit/>
          </a:bodyPr>
          <a:lstStyle/>
          <a:p>
            <a:r>
              <a:rPr lang="en-US" sz="4000">
                <a:solidFill>
                  <a:srgbClr val="FFFFFF"/>
                </a:solidFill>
              </a:rPr>
              <a:t>Next Steps – Image &amp; Text Analysis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786EFB2F-230D-EA78-497D-D95A3E19FBB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98217904"/>
              </p:ext>
            </p:extLst>
          </p:nvPr>
        </p:nvGraphicFramePr>
        <p:xfrm>
          <a:off x="243260" y="1891970"/>
          <a:ext cx="5144877" cy="46714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04E9A7-56B2-E945-C648-6D9C587D12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970264" y="6455431"/>
            <a:ext cx="2743200" cy="365125"/>
          </a:xfrm>
        </p:spPr>
        <p:txBody>
          <a:bodyPr>
            <a:normAutofit/>
          </a:bodyPr>
          <a:lstStyle/>
          <a:p>
            <a:pPr algn="r">
              <a:spcAft>
                <a:spcPts val="600"/>
              </a:spcAft>
            </a:pPr>
            <a:fld id="{E12BA472-1B38-4DCE-92A1-093B271D6919}" type="datetime4">
              <a:rPr lang="en-US" sz="1100">
                <a:solidFill>
                  <a:schemeClr val="tx1">
                    <a:lumMod val="50000"/>
                    <a:lumOff val="50000"/>
                  </a:schemeClr>
                </a:solidFill>
              </a:rPr>
              <a:pPr algn="r">
                <a:spcAft>
                  <a:spcPts val="600"/>
                </a:spcAft>
              </a:pPr>
              <a:t>July 30, 2025</a:t>
            </a:fld>
            <a:endParaRPr lang="en-US" sz="11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137CF54-7CB1-1E13-2E62-3BEF33A641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04320" y="6455431"/>
            <a:ext cx="445913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C154E48D-3AC4-4AD3-AE17-C17B457740D0}" type="slidenum">
              <a:rPr lang="en-US" sz="1100">
                <a:solidFill>
                  <a:schemeClr val="tx1">
                    <a:lumMod val="50000"/>
                    <a:lumOff val="50000"/>
                  </a:schemeClr>
                </a:solidFill>
              </a:rPr>
              <a:pPr>
                <a:spcAft>
                  <a:spcPts val="600"/>
                </a:spcAft>
              </a:pPr>
              <a:t>6</a:t>
            </a:fld>
            <a:endParaRPr lang="en-US" sz="11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F22E6D7-6309-6360-CA27-B564BEC6C2F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69342" y="2032711"/>
            <a:ext cx="6241452" cy="4376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6849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6F5A5072-7B47-4D32-B52A-4EBBF590B8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715DAF0-AE1B-46C9-8A6B-DB2AA05AB9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2" y="-22693"/>
            <a:ext cx="12191999" cy="4374129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rgbClr val="000000"/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016219D-510E-4184-9090-6D5578A87B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908719" y="-3931841"/>
            <a:ext cx="4374557" cy="12192000"/>
          </a:xfrm>
          <a:prstGeom prst="rect">
            <a:avLst/>
          </a:prstGeom>
          <a:gradFill>
            <a:gsLst>
              <a:gs pos="40000">
                <a:schemeClr val="accent1">
                  <a:alpha val="0"/>
                </a:schemeClr>
              </a:gs>
              <a:gs pos="100000">
                <a:schemeClr val="accent1">
                  <a:lumMod val="75000"/>
                  <a:alpha val="52000"/>
                </a:schemeClr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FF4A713-7B75-4B21-90D7-5AB19547C7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136696" y="-3703868"/>
            <a:ext cx="4374128" cy="11736479"/>
          </a:xfrm>
          <a:prstGeom prst="rect">
            <a:avLst/>
          </a:prstGeom>
          <a:gradFill>
            <a:gsLst>
              <a:gs pos="17000">
                <a:schemeClr val="accent1">
                  <a:alpha val="0"/>
                </a:schemeClr>
              </a:gs>
              <a:gs pos="100000">
                <a:srgbClr val="000000">
                  <a:alpha val="37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C631C0B-6DA6-4E57-8231-CE32B3434A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5" y="-22690"/>
            <a:ext cx="8542485" cy="4374126"/>
          </a:xfrm>
          <a:prstGeom prst="rect">
            <a:avLst/>
          </a:prstGeom>
          <a:gradFill>
            <a:gsLst>
              <a:gs pos="0">
                <a:schemeClr val="accent1">
                  <a:lumMod val="50000"/>
                  <a:alpha val="0"/>
                </a:schemeClr>
              </a:gs>
              <a:gs pos="100000">
                <a:srgbClr val="000000">
                  <a:alpha val="25000"/>
                </a:srgb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C29501E6-A978-4A61-9689-9085AF97A5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2508972">
            <a:off x="5945431" y="-1032053"/>
            <a:ext cx="4990147" cy="4439131"/>
          </a:xfrm>
          <a:custGeom>
            <a:avLst/>
            <a:gdLst>
              <a:gd name="connsiteX0" fmla="*/ 4990147 w 4990147"/>
              <a:gd name="connsiteY0" fmla="*/ 2229378 h 4439131"/>
              <a:gd name="connsiteX1" fmla="*/ 917384 w 4990147"/>
              <a:gd name="connsiteY1" fmla="*/ 4439131 h 4439131"/>
              <a:gd name="connsiteX2" fmla="*/ 910814 w 4990147"/>
              <a:gd name="connsiteY2" fmla="*/ 4434219 h 4439131"/>
              <a:gd name="connsiteX3" fmla="*/ 0 w 4990147"/>
              <a:gd name="connsiteY3" fmla="*/ 2502877 h 4439131"/>
              <a:gd name="connsiteX4" fmla="*/ 2502877 w 4990147"/>
              <a:gd name="connsiteY4" fmla="*/ 0 h 4439131"/>
              <a:gd name="connsiteX5" fmla="*/ 4954904 w 4990147"/>
              <a:gd name="connsiteY5" fmla="*/ 1998460 h 44391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990147" h="4439131">
                <a:moveTo>
                  <a:pt x="4990147" y="2229378"/>
                </a:moveTo>
                <a:lnTo>
                  <a:pt x="917384" y="4439131"/>
                </a:lnTo>
                <a:lnTo>
                  <a:pt x="910814" y="4434219"/>
                </a:lnTo>
                <a:cubicBezTo>
                  <a:pt x="354557" y="3975154"/>
                  <a:pt x="0" y="3280421"/>
                  <a:pt x="0" y="2502877"/>
                </a:cubicBezTo>
                <a:cubicBezTo>
                  <a:pt x="0" y="1120576"/>
                  <a:pt x="1120576" y="0"/>
                  <a:pt x="2502877" y="0"/>
                </a:cubicBezTo>
                <a:cubicBezTo>
                  <a:pt x="3712390" y="0"/>
                  <a:pt x="4721520" y="857941"/>
                  <a:pt x="4954904" y="1998460"/>
                </a:cubicBezTo>
                <a:close/>
              </a:path>
            </a:pathLst>
          </a:custGeom>
          <a:gradFill>
            <a:gsLst>
              <a:gs pos="0">
                <a:schemeClr val="accent1">
                  <a:alpha val="22000"/>
                </a:schemeClr>
              </a:gs>
              <a:gs pos="87000">
                <a:schemeClr val="accent1">
                  <a:lumMod val="60000"/>
                  <a:lumOff val="40000"/>
                  <a:alpha val="2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9ACE1C4-5E8F-8E2A-EEC9-CA4A48DE53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4824" y="735106"/>
            <a:ext cx="10053763" cy="292847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2666040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417</TotalTime>
  <Words>294</Words>
  <Application>Microsoft Office PowerPoint</Application>
  <PresentationFormat>Widescreen</PresentationFormat>
  <Paragraphs>56</Paragraphs>
  <Slides>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Aptos</vt:lpstr>
      <vt:lpstr>Aptos Display</vt:lpstr>
      <vt:lpstr>Arial</vt:lpstr>
      <vt:lpstr>Office Theme</vt:lpstr>
      <vt:lpstr>Flood Impact Detection using AI and Remote Sensing Data – Progress &amp; Roadmap</vt:lpstr>
      <vt:lpstr>Problem &amp; Goals</vt:lpstr>
      <vt:lpstr>Our Approach</vt:lpstr>
      <vt:lpstr>Challenges</vt:lpstr>
      <vt:lpstr>ResNet50 Model Results</vt:lpstr>
      <vt:lpstr>Next Steps – Image &amp; Text Analysis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Nethma Pathirana</dc:creator>
  <cp:lastModifiedBy>Nethma Pathirana</cp:lastModifiedBy>
  <cp:revision>36</cp:revision>
  <dcterms:created xsi:type="dcterms:W3CDTF">2025-07-24T06:53:53Z</dcterms:created>
  <dcterms:modified xsi:type="dcterms:W3CDTF">2025-07-30T16:01:20Z</dcterms:modified>
</cp:coreProperties>
</file>