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omfortaa" panose="020B0604020202020204" charset="0"/>
      <p:regular r:id="rId10"/>
      <p:bold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7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f748113c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f748113c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3c47167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73c47167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f7681392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6f7681392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f748113c0_2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f748113c0_2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f7681392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6f7681392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f7681392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6f7681392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-14625" y="-99900"/>
            <a:ext cx="9144000" cy="53433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Creating an Earthquake Catalog Using Raspberry Shake Data in New Zealand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Presenter:Tasfia Zaman Samiha 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Mentor:Danuka Ravishan 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-33000" y="0"/>
            <a:ext cx="9210000" cy="5259300"/>
          </a:xfrm>
          <a:prstGeom prst="rect">
            <a:avLst/>
          </a:prstGeom>
          <a:solidFill>
            <a:srgbClr val="D5A6BD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7772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																	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50" y="908775"/>
            <a:ext cx="2999674" cy="261087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7826" y="197200"/>
            <a:ext cx="2594151" cy="18790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787" y="3069825"/>
            <a:ext cx="4569325" cy="14694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3" name="Google Shape;63;p14"/>
          <p:cNvCxnSpPr>
            <a:stCxn id="60" idx="3"/>
            <a:endCxn id="61" idx="1"/>
          </p:cNvCxnSpPr>
          <p:nvPr/>
        </p:nvCxnSpPr>
        <p:spPr>
          <a:xfrm rot="10800000" flipH="1">
            <a:off x="3112524" y="1136613"/>
            <a:ext cx="1685400" cy="107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" name="Google Shape;64;p14"/>
          <p:cNvCxnSpPr>
            <a:stCxn id="61" idx="2"/>
            <a:endCxn id="62" idx="0"/>
          </p:cNvCxnSpPr>
          <p:nvPr/>
        </p:nvCxnSpPr>
        <p:spPr>
          <a:xfrm>
            <a:off x="6094902" y="2076225"/>
            <a:ext cx="96600" cy="993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" name="Google Shape;65;p14"/>
          <p:cNvSpPr txBox="1"/>
          <p:nvPr/>
        </p:nvSpPr>
        <p:spPr>
          <a:xfrm>
            <a:off x="8012075" y="471650"/>
            <a:ext cx="115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483475" y="367975"/>
            <a:ext cx="1685400" cy="923400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Raspberry     Shake                 </a:t>
            </a:r>
            <a:endParaRPr sz="16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Sensors</a:t>
            </a:r>
            <a:endParaRPr sz="16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797925" y="4630125"/>
            <a:ext cx="3840300" cy="461700"/>
          </a:xfrm>
          <a:prstGeom prst="rect">
            <a:avLst/>
          </a:prstGeom>
          <a:solidFill>
            <a:srgbClr val="93C47D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Earthquake Waveform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11" y="80175"/>
            <a:ext cx="7376125" cy="412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8400" y="2235550"/>
            <a:ext cx="3715649" cy="26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-281575" y="186200"/>
            <a:ext cx="815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0" y="0"/>
            <a:ext cx="9144000" cy="5250300"/>
          </a:xfrm>
          <a:prstGeom prst="rect">
            <a:avLst/>
          </a:prstGeom>
          <a:solidFill>
            <a:srgbClr val="93C47D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5251" y="2338725"/>
            <a:ext cx="2378800" cy="2525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122" y="1053025"/>
            <a:ext cx="5705026" cy="34645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8" name="Google Shape;78;p15"/>
          <p:cNvSpPr/>
          <p:nvPr/>
        </p:nvSpPr>
        <p:spPr>
          <a:xfrm>
            <a:off x="2591050" y="102950"/>
            <a:ext cx="4201200" cy="628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0124D"/>
                </a:solidFill>
                <a:latin typeface="Comfortaa"/>
                <a:ea typeface="Comfortaa"/>
                <a:cs typeface="Comfortaa"/>
                <a:sym typeface="Comfortaa"/>
              </a:rPr>
              <a:t>Raspberry Shake Stations</a:t>
            </a:r>
            <a:endParaRPr sz="2000">
              <a:solidFill>
                <a:srgbClr val="20124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0" y="-72000"/>
            <a:ext cx="9212400" cy="5215500"/>
          </a:xfrm>
          <a:prstGeom prst="rect">
            <a:avLst/>
          </a:prstGeom>
          <a:solidFill>
            <a:srgbClr val="D5A6BD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 dirty="0">
              <a:solidFill>
                <a:schemeClr val="dk1"/>
              </a:solidFill>
              <a:highlight>
                <a:srgbClr val="F9CB9C"/>
              </a:highlight>
            </a:endParaRPr>
          </a:p>
        </p:txBody>
      </p:sp>
      <p:cxnSp>
        <p:nvCxnSpPr>
          <p:cNvPr id="84" name="Google Shape;84;p16"/>
          <p:cNvCxnSpPr>
            <a:stCxn id="85" idx="3"/>
            <a:endCxn id="85" idx="3"/>
          </p:cNvCxnSpPr>
          <p:nvPr/>
        </p:nvCxnSpPr>
        <p:spPr>
          <a:xfrm>
            <a:off x="3671551" y="2410021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86;p16"/>
          <p:cNvSpPr/>
          <p:nvPr/>
        </p:nvSpPr>
        <p:spPr>
          <a:xfrm>
            <a:off x="2404500" y="57550"/>
            <a:ext cx="4201200" cy="6282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Station Filtering </a:t>
            </a:r>
            <a:endParaRPr sz="2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7007825" y="213025"/>
            <a:ext cx="1778400" cy="1237500"/>
          </a:xfrm>
          <a:prstGeom prst="flowChartAlternateProcess">
            <a:avLst/>
          </a:prstGeom>
          <a:solidFill>
            <a:srgbClr val="EAD1D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>
                <a:solidFill>
                  <a:schemeClr val="dk1"/>
                </a:solidFill>
                <a:highlight>
                  <a:srgbClr val="EAD1DC"/>
                </a:highlight>
                <a:latin typeface="Comfortaa"/>
                <a:ea typeface="Comfortaa"/>
                <a:cs typeface="Comfortaa"/>
                <a:sym typeface="Comfortaa"/>
              </a:rPr>
              <a:t>Filtering out the stations that contains 4 channels </a:t>
            </a:r>
            <a:endParaRPr sz="1500" b="1">
              <a:solidFill>
                <a:schemeClr val="dk1"/>
              </a:solidFill>
              <a:highlight>
                <a:srgbClr val="EAD1DC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1444275" y="2222925"/>
            <a:ext cx="1089900" cy="1089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Station</a:t>
            </a:r>
            <a:endParaRPr sz="1300"/>
          </a:p>
        </p:txBody>
      </p:sp>
      <p:sp>
        <p:nvSpPr>
          <p:cNvPr id="89" name="Google Shape;89;p16"/>
          <p:cNvSpPr/>
          <p:nvPr/>
        </p:nvSpPr>
        <p:spPr>
          <a:xfrm>
            <a:off x="1444275" y="1140238"/>
            <a:ext cx="1089900" cy="62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Channel1</a:t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1501050" y="3767300"/>
            <a:ext cx="1089900" cy="62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Channel3</a:t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68525" y="2453775"/>
            <a:ext cx="1089900" cy="62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Channel4</a:t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2877975" y="2453775"/>
            <a:ext cx="1089900" cy="62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Channel2</a:t>
            </a:r>
            <a:endParaRPr/>
          </a:p>
        </p:txBody>
      </p:sp>
      <p:cxnSp>
        <p:nvCxnSpPr>
          <p:cNvPr id="93" name="Google Shape;93;p16"/>
          <p:cNvCxnSpPr>
            <a:stCxn id="89" idx="2"/>
            <a:endCxn id="88" idx="0"/>
          </p:cNvCxnSpPr>
          <p:nvPr/>
        </p:nvCxnSpPr>
        <p:spPr>
          <a:xfrm>
            <a:off x="1989225" y="1768438"/>
            <a:ext cx="0" cy="4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6"/>
          <p:cNvCxnSpPr/>
          <p:nvPr/>
        </p:nvCxnSpPr>
        <p:spPr>
          <a:xfrm>
            <a:off x="1989225" y="3312813"/>
            <a:ext cx="0" cy="4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16"/>
          <p:cNvCxnSpPr>
            <a:stCxn id="88" idx="6"/>
            <a:endCxn id="92" idx="1"/>
          </p:cNvCxnSpPr>
          <p:nvPr/>
        </p:nvCxnSpPr>
        <p:spPr>
          <a:xfrm>
            <a:off x="2534175" y="2767875"/>
            <a:ext cx="34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6"/>
          <p:cNvCxnSpPr>
            <a:stCxn id="91" idx="3"/>
            <a:endCxn id="88" idx="2"/>
          </p:cNvCxnSpPr>
          <p:nvPr/>
        </p:nvCxnSpPr>
        <p:spPr>
          <a:xfrm>
            <a:off x="1158425" y="2767875"/>
            <a:ext cx="285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Google Shape;97;p16"/>
          <p:cNvSpPr/>
          <p:nvPr/>
        </p:nvSpPr>
        <p:spPr>
          <a:xfrm>
            <a:off x="5867800" y="1140238"/>
            <a:ext cx="1089900" cy="62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ENZ</a:t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7250925" y="2453775"/>
            <a:ext cx="1089900" cy="62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ENN</a:t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4499325" y="2410025"/>
            <a:ext cx="1089900" cy="62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EHZ</a:t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5875125" y="3767350"/>
            <a:ext cx="1089900" cy="62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ENE</a:t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5875125" y="2222950"/>
            <a:ext cx="1089900" cy="1089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R3AFA</a:t>
            </a:r>
            <a:endParaRPr sz="1300"/>
          </a:p>
        </p:txBody>
      </p:sp>
      <p:cxnSp>
        <p:nvCxnSpPr>
          <p:cNvPr id="102" name="Google Shape;102;p16"/>
          <p:cNvCxnSpPr/>
          <p:nvPr/>
        </p:nvCxnSpPr>
        <p:spPr>
          <a:xfrm>
            <a:off x="6412750" y="3312813"/>
            <a:ext cx="0" cy="4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6420075" y="1768438"/>
            <a:ext cx="0" cy="4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6"/>
          <p:cNvCxnSpPr/>
          <p:nvPr/>
        </p:nvCxnSpPr>
        <p:spPr>
          <a:xfrm>
            <a:off x="5589225" y="2724125"/>
            <a:ext cx="285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6"/>
          <p:cNvCxnSpPr/>
          <p:nvPr/>
        </p:nvCxnSpPr>
        <p:spPr>
          <a:xfrm>
            <a:off x="6965025" y="2767900"/>
            <a:ext cx="285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-75" y="-211200"/>
            <a:ext cx="9210600" cy="5438700"/>
          </a:xfrm>
          <a:prstGeom prst="rect">
            <a:avLst/>
          </a:prstGeom>
          <a:solidFill>
            <a:srgbClr val="CCCCC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99101" cy="38030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6050" y="3063175"/>
            <a:ext cx="2334475" cy="186530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" name="Google Shape;113;p17"/>
          <p:cNvSpPr txBox="1"/>
          <p:nvPr/>
        </p:nvSpPr>
        <p:spPr>
          <a:xfrm>
            <a:off x="411025" y="1435200"/>
            <a:ext cx="3627300" cy="2508900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GeoNet Data Query Parameters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-Date Range(2019-2024)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-Latitude(-32.2871,-49.1817)/Longitude(163.5205,-176.9238)</a:t>
            </a: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-Minimum(2.7) &amp; Maximum Magnitude (9)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-They provides a csv for that query 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592700" y="118075"/>
            <a:ext cx="3065700" cy="1089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omfortaa"/>
                <a:ea typeface="Comfortaa"/>
                <a:cs typeface="Comfortaa"/>
                <a:sym typeface="Comfortaa"/>
              </a:rPr>
              <a:t>Geonet Earthquake Data Collection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1"/>
          </p:nvPr>
        </p:nvSpPr>
        <p:spPr>
          <a:xfrm>
            <a:off x="0" y="-13226"/>
            <a:ext cx="9144000" cy="5156725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774575" y="857925"/>
            <a:ext cx="2277000" cy="721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Information about Raspberry Shake Stations </a:t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4810000" y="857925"/>
            <a:ext cx="2277000" cy="721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Earthquake data from Geonet (2019-2025)</a:t>
            </a:r>
            <a:endParaRPr/>
          </a:p>
        </p:txBody>
      </p:sp>
      <p:cxnSp>
        <p:nvCxnSpPr>
          <p:cNvPr id="122" name="Google Shape;122;p18"/>
          <p:cNvCxnSpPr>
            <a:stCxn id="120" idx="2"/>
          </p:cNvCxnSpPr>
          <p:nvPr/>
        </p:nvCxnSpPr>
        <p:spPr>
          <a:xfrm>
            <a:off x="1913075" y="1579725"/>
            <a:ext cx="10200" cy="945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8"/>
          <p:cNvCxnSpPr/>
          <p:nvPr/>
        </p:nvCxnSpPr>
        <p:spPr>
          <a:xfrm>
            <a:off x="6019675" y="1579725"/>
            <a:ext cx="10200" cy="945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8"/>
          <p:cNvCxnSpPr/>
          <p:nvPr/>
        </p:nvCxnSpPr>
        <p:spPr>
          <a:xfrm>
            <a:off x="1923175" y="2514825"/>
            <a:ext cx="4106700" cy="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8"/>
          <p:cNvCxnSpPr/>
          <p:nvPr/>
        </p:nvCxnSpPr>
        <p:spPr>
          <a:xfrm>
            <a:off x="3925725" y="2545325"/>
            <a:ext cx="0" cy="620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6" name="Google Shape;126;p18"/>
          <p:cNvSpPr/>
          <p:nvPr/>
        </p:nvSpPr>
        <p:spPr>
          <a:xfrm>
            <a:off x="2868575" y="3195625"/>
            <a:ext cx="2277000" cy="945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the earthquake waveforms(2019-2025) from Raspberry Shake Stations</a:t>
            </a: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1950" y="1776148"/>
            <a:ext cx="1996849" cy="11266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473" y="1952495"/>
            <a:ext cx="1324200" cy="101104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9" name="Google Shape;129;p18"/>
          <p:cNvSpPr/>
          <p:nvPr/>
        </p:nvSpPr>
        <p:spPr>
          <a:xfrm>
            <a:off x="2999800" y="118075"/>
            <a:ext cx="2441100" cy="6201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Earthquake Data Integration</a:t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9203200" cy="51435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59200" y="113525"/>
            <a:ext cx="4342500" cy="640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lin ang="5400012" scaled="0"/>
          </a:gra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Overview of the dataset</a:t>
            </a:r>
            <a:endParaRPr sz="19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59200" y="901563"/>
            <a:ext cx="4723500" cy="397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lin ang="5400012" scaled="0"/>
          </a:gra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●10,223 earthquake records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59200" y="3462575"/>
            <a:ext cx="6051900" cy="1407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●Waveforms from stations within: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2700" lvl="0" indent="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○100 km radius for magnitudes 2.7–5.5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2700" lvl="0" indent="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○150 km radius for magnitudes above 5.5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59200" y="1859025"/>
            <a:ext cx="6755700" cy="397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lin ang="5400012" scaled="0"/>
          </a:gra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●Includes magnitudes from 2.7 to the highest recorded</a:t>
            </a:r>
            <a:endParaRPr sz="16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59200" y="2935375"/>
            <a:ext cx="4723500" cy="397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lin ang="5400012" scaled="0"/>
          </a:gra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●Each file includes 3 traces (E, N, Z)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59200" y="1380300"/>
            <a:ext cx="4723500" cy="397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lin ang="5400012" scaled="0"/>
          </a:gra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●Covers data from 2019 to 2024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59200" y="2370075"/>
            <a:ext cx="6222000" cy="435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lin ang="5400012" scaled="0"/>
          </a:gra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●Each record spans a 3-minute time window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On-screen Show (16:9)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Comfortaa</vt:lpstr>
      <vt:lpstr>Comic Sans MS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Tasfia Zaman Samiha</cp:lastModifiedBy>
  <cp:revision>1</cp:revision>
  <dcterms:modified xsi:type="dcterms:W3CDTF">2025-07-31T00:37:10Z</dcterms:modified>
</cp:coreProperties>
</file>